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ink/ink1.xml" ContentType="application/inkml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871" r:id="rId1"/>
  </p:sldMasterIdLst>
  <p:notesMasterIdLst>
    <p:notesMasterId r:id="rId17"/>
  </p:notesMasterIdLst>
  <p:handoutMasterIdLst>
    <p:handoutMasterId r:id="rId18"/>
  </p:handoutMasterIdLst>
  <p:sldIdLst>
    <p:sldId id="1104" r:id="rId2"/>
    <p:sldId id="1182" r:id="rId3"/>
    <p:sldId id="1230" r:id="rId4"/>
    <p:sldId id="1231" r:id="rId5"/>
    <p:sldId id="1232" r:id="rId6"/>
    <p:sldId id="1224" r:id="rId7"/>
    <p:sldId id="1225" r:id="rId8"/>
    <p:sldId id="1183" r:id="rId9"/>
    <p:sldId id="1234" r:id="rId10"/>
    <p:sldId id="1235" r:id="rId11"/>
    <p:sldId id="1236" r:id="rId12"/>
    <p:sldId id="1237" r:id="rId13"/>
    <p:sldId id="1239" r:id="rId14"/>
    <p:sldId id="466" r:id="rId15"/>
    <p:sldId id="1135" r:id="rId16"/>
  </p:sldIdLst>
  <p:sldSz cx="12188825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FF"/>
    <a:srgbClr val="B3B3B3"/>
    <a:srgbClr val="BFBFBF"/>
    <a:srgbClr val="B2B2B2"/>
    <a:srgbClr val="D0D0D0"/>
    <a:srgbClr val="C4C4C4"/>
    <a:srgbClr val="C7C7C7"/>
    <a:srgbClr val="CECECE"/>
    <a:srgbClr val="D7D7D7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9631B5-78F2-41C9-869B-9F39066F8104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92" autoAdjust="0"/>
    <p:restoredTop sz="92265" autoAdjust="0"/>
  </p:normalViewPr>
  <p:slideViewPr>
    <p:cSldViewPr snapToGrid="0" snapToObjects="1">
      <p:cViewPr varScale="1">
        <p:scale>
          <a:sx n="127" d="100"/>
          <a:sy n="127" d="100"/>
        </p:scale>
        <p:origin x="248" y="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0648"/>
    </p:cViewPr>
  </p:sorterViewPr>
  <p:notesViewPr>
    <p:cSldViewPr snapToGrid="0" snapToObjects="1" showGuides="1">
      <p:cViewPr varScale="1">
        <p:scale>
          <a:sx n="123" d="100"/>
          <a:sy n="123" d="100"/>
        </p:scale>
        <p:origin x="3544" y="7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10/22/18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10/22/18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8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749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6215F-EE3F-7B42-8B83-BB2C4D3CEEB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323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058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0" y="0"/>
            <a:ext cx="805891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84363" y="1679667"/>
            <a:ext cx="6400800" cy="1234440"/>
          </a:xfrm>
        </p:spPr>
        <p:txBody>
          <a:bodyPr wrap="square" anchor="b"/>
          <a:lstStyle>
            <a:lvl1pPr algn="r">
              <a:defRPr sz="4000" b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008812" y="2956717"/>
            <a:ext cx="4570379" cy="70088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</a:t>
            </a:r>
            <a:r>
              <a:rPr lang="en-US"/>
              <a:t>edit master </a:t>
            </a:r>
            <a:r>
              <a:rPr lang="en-US" dirty="0"/>
              <a:t>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3212" y="4231638"/>
            <a:ext cx="3657600" cy="355601"/>
          </a:xfrm>
        </p:spPr>
        <p:txBody>
          <a:bodyPr anchor="b"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23212" y="4866638"/>
            <a:ext cx="3657600" cy="355601"/>
          </a:xfrm>
        </p:spPr>
        <p:txBody>
          <a:bodyPr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3212" y="5655332"/>
            <a:ext cx="3657600" cy="112587"/>
          </a:xfrm>
        </p:spPr>
        <p:txBody>
          <a:bodyPr/>
          <a:lstStyle>
            <a:lvl1pPr algn="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392865"/>
            <a:ext cx="1424385" cy="224518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59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 flipH="1" flipV="1">
            <a:off x="4129912" y="0"/>
            <a:ext cx="805891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41" y="3728720"/>
            <a:ext cx="6427328" cy="1229360"/>
          </a:xfrm>
        </p:spPr>
        <p:txBody>
          <a:bodyPr wrap="square" anchor="b"/>
          <a:lstStyle>
            <a:lvl1pPr algn="l">
              <a:defRPr sz="5000" b="0" cap="none" baseline="0"/>
            </a:lvl1pPr>
          </a:lstStyle>
          <a:p>
            <a:r>
              <a:rPr lang="en-US" dirty="0"/>
              <a:t>Thank You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8885EFB-2229-4796-8D57-8C571C2535ED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CED77201-EF96-4E69-992A-CF56FF08D6C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F0E8F838-CCAD-4AD0-BFCB-F9EBD64AA16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43" name="Freeform 8">
              <a:extLst>
                <a:ext uri="{FF2B5EF4-FFF2-40B4-BE49-F238E27FC236}">
                  <a16:creationId xmlns:a16="http://schemas.microsoft.com/office/drawing/2014/main" id="{DAD5F303-4B2B-4BA7-9E3E-CF2ECE2DE1D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32B47895-6440-4252-83A9-6D02AEBE7B9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8C4B9FB6-DFBC-448B-B083-4BA70D71CE1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29826BF7-37CF-42AD-A881-1A8C836A493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6CD892BB-45E6-46AC-9E99-F58D53FB63D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405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358E4-D412-0046-87F9-8CDDD7DA6A0F}" type="datetimeFigureOut">
              <a:rPr kumimoji="1" lang="zh-CN" altLang="en-US" smtClean="0"/>
              <a:t>2018/10/22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1F0BC-EE84-D04F-9A32-23C8EBB7AE5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470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, no footer">
  <p:cSld name="Title and body, no footer">
    <p:bg>
      <p:bgRef idx="1001">
        <a:schemeClr val="bg2"/>
      </p:bgRef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263130" y="212367"/>
            <a:ext cx="11357741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ial"/>
              <a:buNone/>
              <a:defRPr sz="322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277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277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277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277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277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277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277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277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263140" y="1460425"/>
            <a:ext cx="11681657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342712" marR="0" lvl="0" indent="-33795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3500"/>
              <a:buFont typeface="Arial"/>
              <a:buChar char="●"/>
              <a:defRPr sz="262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423" marR="0" lvl="1" indent="-31891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−"/>
              <a:defRPr sz="232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134" marR="0" lvl="2" indent="-29987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■"/>
              <a:defRPr sz="202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0847" marR="0" lvl="3" indent="-28559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 sz="179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3558" marR="0" lvl="4" indent="-27131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157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6268" marR="0" lvl="5" indent="-27131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−"/>
              <a:defRPr sz="157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398980" marR="0" lvl="6" indent="-27131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■"/>
              <a:defRPr sz="157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41692" marR="0" lvl="7" indent="-27131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  <a:defRPr sz="157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084403" marR="0" lvl="8" indent="-27131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100"/>
              <a:buFont typeface="Arial"/>
              <a:buChar char="●"/>
              <a:defRPr sz="157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247276" y="6370023"/>
            <a:ext cx="731509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82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358E4-D412-0046-87F9-8CDDD7DA6A0F}" type="datetimeFigureOut">
              <a:rPr kumimoji="1" lang="zh-CN" altLang="en-US" smtClean="0"/>
              <a:t>2018/10/22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1F0BC-EE84-D04F-9A32-23C8EBB7AE5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9954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183EB20-0C5F-4DF1-ACB7-C31AA75223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 rot="16200000">
            <a:off x="8594080" y="298526"/>
            <a:ext cx="3893271" cy="3296220"/>
          </a:xfrm>
          <a:prstGeom prst="rect">
            <a:avLst/>
          </a:prstGeom>
        </p:spPr>
      </p:pic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5019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accent6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92216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C06013-757A-4FD4-A789-7E9656F64A59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5E650B00-898D-4367-B76F-5BF89476C91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8A491FA9-9AD4-4837-B9D8-EA75606548C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38AD407B-7DC8-4213-960A-A3752366687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F0E957BF-4633-4BC7-8378-1B670BA6A95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33412CC5-5B25-43E7-AFAC-0EF817E6F7F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0E0EEC98-4D81-4BBF-A18F-A2562013EC4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0624E438-D004-4788-9C41-D6E07F017AC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70889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11673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484060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854D23-C99F-41C3-9EA1-37368E9748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72"/>
          <a:stretch/>
        </p:blipFill>
        <p:spPr bwMode="ltGray">
          <a:xfrm>
            <a:off x="4238571" y="0"/>
            <a:ext cx="7949373" cy="6858000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FA7583E3-5C48-49C6-991B-C25E2AA2FBAB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367C169C-1300-467E-BD2B-CFFF8008026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69" name="Freeform 7">
              <a:extLst>
                <a:ext uri="{FF2B5EF4-FFF2-40B4-BE49-F238E27FC236}">
                  <a16:creationId xmlns:a16="http://schemas.microsoft.com/office/drawing/2014/main" id="{E38C4A5D-89F1-4554-BE68-BC848EF53E9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0" name="Freeform 8">
              <a:extLst>
                <a:ext uri="{FF2B5EF4-FFF2-40B4-BE49-F238E27FC236}">
                  <a16:creationId xmlns:a16="http://schemas.microsoft.com/office/drawing/2014/main" id="{10270507-0676-4A8B-87BD-BDCA1210CC3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1" name="Freeform 9">
              <a:extLst>
                <a:ext uri="{FF2B5EF4-FFF2-40B4-BE49-F238E27FC236}">
                  <a16:creationId xmlns:a16="http://schemas.microsoft.com/office/drawing/2014/main" id="{3D84D470-4587-4DEE-91E9-77002687876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ADFCC155-955A-44B0-9432-CA6DC3C1525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3" name="Freeform 11">
              <a:extLst>
                <a:ext uri="{FF2B5EF4-FFF2-40B4-BE49-F238E27FC236}">
                  <a16:creationId xmlns:a16="http://schemas.microsoft.com/office/drawing/2014/main" id="{5B4316E4-B109-42D8-B12A-FBD6286C9C7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A3D32D1A-08E0-4BFC-A3E0-CB5C3BB04F6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965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985EB2-1092-4CE8-9D04-7D84E433A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4048"/>
          </a:xfrm>
        </p:spPr>
        <p:txBody>
          <a:bodyPr wrap="non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04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E333358-58C9-4949-98D5-BC5D4A316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59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-1" y="1600200"/>
            <a:ext cx="5893593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99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3212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0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82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Rectangle 1869">
            <a:extLst>
              <a:ext uri="{FF2B5EF4-FFF2-40B4-BE49-F238E27FC236}">
                <a16:creationId xmlns:a16="http://schemas.microsoft.com/office/drawing/2014/main" id="{87DEB98F-E255-48BD-B862-71B16A67E330}"/>
              </a:ext>
            </a:extLst>
          </p:cNvPr>
          <p:cNvSpPr/>
          <p:nvPr userDrawn="1"/>
        </p:nvSpPr>
        <p:spPr bwMode="gray">
          <a:xfrm>
            <a:off x="4852551" y="1935282"/>
            <a:ext cx="7342623" cy="2915194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2055" name="Right Triangle 2054">
            <a:extLst>
              <a:ext uri="{FF2B5EF4-FFF2-40B4-BE49-F238E27FC236}">
                <a16:creationId xmlns:a16="http://schemas.microsoft.com/office/drawing/2014/main" id="{379E0254-E381-429F-8267-B64F0A64F01F}"/>
              </a:ext>
            </a:extLst>
          </p:cNvPr>
          <p:cNvSpPr/>
          <p:nvPr/>
        </p:nvSpPr>
        <p:spPr bwMode="gray">
          <a:xfrm flipV="1">
            <a:off x="6792036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58" name="Right Triangle 2057">
            <a:extLst>
              <a:ext uri="{FF2B5EF4-FFF2-40B4-BE49-F238E27FC236}">
                <a16:creationId xmlns:a16="http://schemas.microsoft.com/office/drawing/2014/main" id="{AD309C60-3500-4EAB-B8B3-1C4389B46638}"/>
              </a:ext>
            </a:extLst>
          </p:cNvPr>
          <p:cNvSpPr/>
          <p:nvPr/>
        </p:nvSpPr>
        <p:spPr bwMode="gray">
          <a:xfrm>
            <a:off x="6792036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0" name="Right Triangle 2059">
            <a:extLst>
              <a:ext uri="{FF2B5EF4-FFF2-40B4-BE49-F238E27FC236}">
                <a16:creationId xmlns:a16="http://schemas.microsoft.com/office/drawing/2014/main" id="{7ACD5E60-6BFC-44BF-BA51-40FFE210E52F}"/>
              </a:ext>
            </a:extLst>
          </p:cNvPr>
          <p:cNvSpPr/>
          <p:nvPr/>
        </p:nvSpPr>
        <p:spPr bwMode="gray">
          <a:xfrm>
            <a:off x="6792036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1" name="Right Triangle 2060">
            <a:extLst>
              <a:ext uri="{FF2B5EF4-FFF2-40B4-BE49-F238E27FC236}">
                <a16:creationId xmlns:a16="http://schemas.microsoft.com/office/drawing/2014/main" id="{87AD33CD-A516-4CDC-9B49-367540BB4D09}"/>
              </a:ext>
            </a:extLst>
          </p:cNvPr>
          <p:cNvSpPr/>
          <p:nvPr/>
        </p:nvSpPr>
        <p:spPr bwMode="gray">
          <a:xfrm rot="10800000">
            <a:off x="6792037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5" name="Right Triangle 2064">
            <a:extLst>
              <a:ext uri="{FF2B5EF4-FFF2-40B4-BE49-F238E27FC236}">
                <a16:creationId xmlns:a16="http://schemas.microsoft.com/office/drawing/2014/main" id="{BE366215-CBD9-4FFA-958F-037586C2A656}"/>
              </a:ext>
            </a:extLst>
          </p:cNvPr>
          <p:cNvSpPr/>
          <p:nvPr/>
        </p:nvSpPr>
        <p:spPr bwMode="gray">
          <a:xfrm flipH="1" flipV="1">
            <a:off x="7763239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6" name="Right Triangle 2065">
            <a:extLst>
              <a:ext uri="{FF2B5EF4-FFF2-40B4-BE49-F238E27FC236}">
                <a16:creationId xmlns:a16="http://schemas.microsoft.com/office/drawing/2014/main" id="{FB174B08-BC06-4B26-9CEA-0753BD7F16BC}"/>
              </a:ext>
            </a:extLst>
          </p:cNvPr>
          <p:cNvSpPr/>
          <p:nvPr/>
        </p:nvSpPr>
        <p:spPr bwMode="gray">
          <a:xfrm rot="10800000" flipH="1" flipV="1">
            <a:off x="7763240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8" name="Right Triangle 2067">
            <a:extLst>
              <a:ext uri="{FF2B5EF4-FFF2-40B4-BE49-F238E27FC236}">
                <a16:creationId xmlns:a16="http://schemas.microsoft.com/office/drawing/2014/main" id="{944C2EE1-0039-4616-8875-146C1099B1C1}"/>
              </a:ext>
            </a:extLst>
          </p:cNvPr>
          <p:cNvSpPr/>
          <p:nvPr/>
        </p:nvSpPr>
        <p:spPr bwMode="gray">
          <a:xfrm flipH="1">
            <a:off x="7763239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9" name="Right Triangle 2068">
            <a:extLst>
              <a:ext uri="{FF2B5EF4-FFF2-40B4-BE49-F238E27FC236}">
                <a16:creationId xmlns:a16="http://schemas.microsoft.com/office/drawing/2014/main" id="{4098F3BA-CE41-4565-8758-F3AE196BADDE}"/>
              </a:ext>
            </a:extLst>
          </p:cNvPr>
          <p:cNvSpPr/>
          <p:nvPr/>
        </p:nvSpPr>
        <p:spPr bwMode="gray">
          <a:xfrm rot="10800000" flipH="1">
            <a:off x="776324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2" name="Right Triangle 2071">
            <a:extLst>
              <a:ext uri="{FF2B5EF4-FFF2-40B4-BE49-F238E27FC236}">
                <a16:creationId xmlns:a16="http://schemas.microsoft.com/office/drawing/2014/main" id="{32F085F8-0118-4937-B11E-6F4E2A7658C7}"/>
              </a:ext>
            </a:extLst>
          </p:cNvPr>
          <p:cNvSpPr/>
          <p:nvPr/>
        </p:nvSpPr>
        <p:spPr bwMode="gray">
          <a:xfrm flipH="1">
            <a:off x="7763239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3" name="Right Triangle 2072">
            <a:extLst>
              <a:ext uri="{FF2B5EF4-FFF2-40B4-BE49-F238E27FC236}">
                <a16:creationId xmlns:a16="http://schemas.microsoft.com/office/drawing/2014/main" id="{848EF73E-43B5-44C6-95BE-899BF79BB098}"/>
              </a:ext>
            </a:extLst>
          </p:cNvPr>
          <p:cNvSpPr/>
          <p:nvPr/>
        </p:nvSpPr>
        <p:spPr bwMode="gray">
          <a:xfrm rot="10800000" flipH="1">
            <a:off x="7763240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8" name="Right Triangle 2077">
            <a:extLst>
              <a:ext uri="{FF2B5EF4-FFF2-40B4-BE49-F238E27FC236}">
                <a16:creationId xmlns:a16="http://schemas.microsoft.com/office/drawing/2014/main" id="{07396E72-EB7E-4000-861F-EDA14C0C2066}"/>
              </a:ext>
            </a:extLst>
          </p:cNvPr>
          <p:cNvSpPr/>
          <p:nvPr/>
        </p:nvSpPr>
        <p:spPr bwMode="gray">
          <a:xfrm flipV="1">
            <a:off x="8734441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1" name="Right Triangle 2080">
            <a:extLst>
              <a:ext uri="{FF2B5EF4-FFF2-40B4-BE49-F238E27FC236}">
                <a16:creationId xmlns:a16="http://schemas.microsoft.com/office/drawing/2014/main" id="{C3D017B0-3559-48A4-9DD2-0EB889542971}"/>
              </a:ext>
            </a:extLst>
          </p:cNvPr>
          <p:cNvSpPr/>
          <p:nvPr/>
        </p:nvSpPr>
        <p:spPr bwMode="gray">
          <a:xfrm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2" name="Right Triangle 2081">
            <a:extLst>
              <a:ext uri="{FF2B5EF4-FFF2-40B4-BE49-F238E27FC236}">
                <a16:creationId xmlns:a16="http://schemas.microsoft.com/office/drawing/2014/main" id="{B4356A04-9CA5-48A5-AF9D-6AC4D3F0DE08}"/>
              </a:ext>
            </a:extLst>
          </p:cNvPr>
          <p:cNvSpPr/>
          <p:nvPr/>
        </p:nvSpPr>
        <p:spPr bwMode="gray">
          <a:xfrm rot="10800000"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4" name="Right Triangle 2083">
            <a:extLst>
              <a:ext uri="{FF2B5EF4-FFF2-40B4-BE49-F238E27FC236}">
                <a16:creationId xmlns:a16="http://schemas.microsoft.com/office/drawing/2014/main" id="{1A9FF7BD-AFB6-435E-9C1D-5BFCE9944C30}"/>
              </a:ext>
            </a:extLst>
          </p:cNvPr>
          <p:cNvSpPr/>
          <p:nvPr/>
        </p:nvSpPr>
        <p:spPr bwMode="gray">
          <a:xfrm rot="10800000">
            <a:off x="873444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9" name="Right Triangle 2088">
            <a:extLst>
              <a:ext uri="{FF2B5EF4-FFF2-40B4-BE49-F238E27FC236}">
                <a16:creationId xmlns:a16="http://schemas.microsoft.com/office/drawing/2014/main" id="{F2A2CBDB-A4CB-4BD2-B67D-738215683181}"/>
              </a:ext>
            </a:extLst>
          </p:cNvPr>
          <p:cNvSpPr/>
          <p:nvPr/>
        </p:nvSpPr>
        <p:spPr bwMode="gray">
          <a:xfrm flipH="1" flipV="1">
            <a:off x="9705645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0" name="Right Triangle 2089">
            <a:extLst>
              <a:ext uri="{FF2B5EF4-FFF2-40B4-BE49-F238E27FC236}">
                <a16:creationId xmlns:a16="http://schemas.microsoft.com/office/drawing/2014/main" id="{A1231640-872A-4ABD-9F11-4871F6543FA4}"/>
              </a:ext>
            </a:extLst>
          </p:cNvPr>
          <p:cNvSpPr/>
          <p:nvPr/>
        </p:nvSpPr>
        <p:spPr bwMode="gray">
          <a:xfrm rot="10800000" flipH="1" flipV="1">
            <a:off x="9705646" y="3879273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2" name="Right Triangle 2091">
            <a:extLst>
              <a:ext uri="{FF2B5EF4-FFF2-40B4-BE49-F238E27FC236}">
                <a16:creationId xmlns:a16="http://schemas.microsoft.com/office/drawing/2014/main" id="{99CDE09D-1B6D-48DF-84B6-98CD026A4CB4}"/>
              </a:ext>
            </a:extLst>
          </p:cNvPr>
          <p:cNvSpPr/>
          <p:nvPr/>
        </p:nvSpPr>
        <p:spPr bwMode="gray">
          <a:xfrm rot="10800000" flipH="1">
            <a:off x="9705645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5" name="Right Triangle 2094">
            <a:extLst>
              <a:ext uri="{FF2B5EF4-FFF2-40B4-BE49-F238E27FC236}">
                <a16:creationId xmlns:a16="http://schemas.microsoft.com/office/drawing/2014/main" id="{8595FC23-C645-4A52-8E9C-CACA695E7C6F}"/>
              </a:ext>
            </a:extLst>
          </p:cNvPr>
          <p:cNvSpPr/>
          <p:nvPr/>
        </p:nvSpPr>
        <p:spPr bwMode="gray">
          <a:xfrm flipH="1">
            <a:off x="9705645" y="194202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6" name="Right Triangle 2095">
            <a:extLst>
              <a:ext uri="{FF2B5EF4-FFF2-40B4-BE49-F238E27FC236}">
                <a16:creationId xmlns:a16="http://schemas.microsoft.com/office/drawing/2014/main" id="{1AF14238-22B4-4861-9498-73032B272254}"/>
              </a:ext>
            </a:extLst>
          </p:cNvPr>
          <p:cNvSpPr/>
          <p:nvPr/>
        </p:nvSpPr>
        <p:spPr bwMode="gray">
          <a:xfrm rot="10800000" flipH="1">
            <a:off x="9705645" y="1942027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9" name="Freeform: Shape 248">
            <a:extLst>
              <a:ext uri="{FF2B5EF4-FFF2-40B4-BE49-F238E27FC236}">
                <a16:creationId xmlns:a16="http://schemas.microsoft.com/office/drawing/2014/main" id="{EE1B428B-301B-4A2F-8A22-D4FE335540BF}"/>
              </a:ext>
            </a:extLst>
          </p:cNvPr>
          <p:cNvSpPr/>
          <p:nvPr/>
        </p:nvSpPr>
        <p:spPr bwMode="gray">
          <a:xfrm rot="10800000" flipH="1">
            <a:off x="11648955" y="1942027"/>
            <a:ext cx="546219" cy="971203"/>
          </a:xfrm>
          <a:custGeom>
            <a:avLst/>
            <a:gdLst>
              <a:gd name="connsiteX0" fmla="*/ 0 w 546219"/>
              <a:gd name="connsiteY0" fmla="*/ 971203 h 971203"/>
              <a:gd name="connsiteX1" fmla="*/ 546219 w 546219"/>
              <a:gd name="connsiteY1" fmla="*/ 971203 h 971203"/>
              <a:gd name="connsiteX2" fmla="*/ 546219 w 546219"/>
              <a:gd name="connsiteY2" fmla="*/ 546219 h 971203"/>
              <a:gd name="connsiteX3" fmla="*/ 0 w 546219"/>
              <a:gd name="connsiteY3" fmla="*/ 0 h 971203"/>
              <a:gd name="connsiteX4" fmla="*/ 0 w 546219"/>
              <a:gd name="connsiteY4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19" h="971203">
                <a:moveTo>
                  <a:pt x="0" y="971203"/>
                </a:moveTo>
                <a:lnTo>
                  <a:pt x="546219" y="971203"/>
                </a:lnTo>
                <a:lnTo>
                  <a:pt x="546219" y="546219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09" name="Right Triangle 2108">
            <a:extLst>
              <a:ext uri="{FF2B5EF4-FFF2-40B4-BE49-F238E27FC236}">
                <a16:creationId xmlns:a16="http://schemas.microsoft.com/office/drawing/2014/main" id="{99FEE84E-53E9-4776-8DE8-E47A361BA88B}"/>
              </a:ext>
            </a:extLst>
          </p:cNvPr>
          <p:cNvSpPr/>
          <p:nvPr/>
        </p:nvSpPr>
        <p:spPr bwMode="gray">
          <a:xfrm flipV="1">
            <a:off x="1067730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0" name="Right Triangle 2109">
            <a:extLst>
              <a:ext uri="{FF2B5EF4-FFF2-40B4-BE49-F238E27FC236}">
                <a16:creationId xmlns:a16="http://schemas.microsoft.com/office/drawing/2014/main" id="{1DD578AB-11F7-4ABA-B139-6DF21FC62151}"/>
              </a:ext>
            </a:extLst>
          </p:cNvPr>
          <p:cNvSpPr/>
          <p:nvPr/>
        </p:nvSpPr>
        <p:spPr bwMode="gray">
          <a:xfrm rot="10800000" flipV="1">
            <a:off x="10677302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2" name="Right Triangle 2111">
            <a:extLst>
              <a:ext uri="{FF2B5EF4-FFF2-40B4-BE49-F238E27FC236}">
                <a16:creationId xmlns:a16="http://schemas.microsoft.com/office/drawing/2014/main" id="{09E3E88F-E68D-4B1C-AF76-ECD20957E3DB}"/>
              </a:ext>
            </a:extLst>
          </p:cNvPr>
          <p:cNvSpPr/>
          <p:nvPr/>
        </p:nvSpPr>
        <p:spPr bwMode="gray">
          <a:xfrm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3" name="Right Triangle 2112">
            <a:extLst>
              <a:ext uri="{FF2B5EF4-FFF2-40B4-BE49-F238E27FC236}">
                <a16:creationId xmlns:a16="http://schemas.microsoft.com/office/drawing/2014/main" id="{A05A2D39-0F65-4AD7-BF84-3E6E866C0695}"/>
              </a:ext>
            </a:extLst>
          </p:cNvPr>
          <p:cNvSpPr/>
          <p:nvPr/>
        </p:nvSpPr>
        <p:spPr bwMode="gray">
          <a:xfrm rot="10800000"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5" name="Right Triangle 2114">
            <a:extLst>
              <a:ext uri="{FF2B5EF4-FFF2-40B4-BE49-F238E27FC236}">
                <a16:creationId xmlns:a16="http://schemas.microsoft.com/office/drawing/2014/main" id="{206C9E9A-6F8E-4552-B214-16CC537D131E}"/>
              </a:ext>
            </a:extLst>
          </p:cNvPr>
          <p:cNvSpPr/>
          <p:nvPr/>
        </p:nvSpPr>
        <p:spPr bwMode="gray">
          <a:xfrm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6" name="Right Triangle 2115">
            <a:extLst>
              <a:ext uri="{FF2B5EF4-FFF2-40B4-BE49-F238E27FC236}">
                <a16:creationId xmlns:a16="http://schemas.microsoft.com/office/drawing/2014/main" id="{3ED89541-3BF3-4D8C-846E-F10D7392E273}"/>
              </a:ext>
            </a:extLst>
          </p:cNvPr>
          <p:cNvSpPr/>
          <p:nvPr/>
        </p:nvSpPr>
        <p:spPr bwMode="gray">
          <a:xfrm rot="10800000"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0" name="Right Triangle 2119">
            <a:extLst>
              <a:ext uri="{FF2B5EF4-FFF2-40B4-BE49-F238E27FC236}">
                <a16:creationId xmlns:a16="http://schemas.microsoft.com/office/drawing/2014/main" id="{EC942C2D-CFE2-4BDD-927E-F517B4D27E93}"/>
              </a:ext>
            </a:extLst>
          </p:cNvPr>
          <p:cNvSpPr/>
          <p:nvPr/>
        </p:nvSpPr>
        <p:spPr bwMode="gray">
          <a:xfrm flipV="1">
            <a:off x="4852550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1" name="Right Triangle 2120">
            <a:extLst>
              <a:ext uri="{FF2B5EF4-FFF2-40B4-BE49-F238E27FC236}">
                <a16:creationId xmlns:a16="http://schemas.microsoft.com/office/drawing/2014/main" id="{1F991860-0BB4-4313-9CBA-C8252877F9C6}"/>
              </a:ext>
            </a:extLst>
          </p:cNvPr>
          <p:cNvSpPr/>
          <p:nvPr/>
        </p:nvSpPr>
        <p:spPr bwMode="gray">
          <a:xfrm rot="10800000" flipV="1">
            <a:off x="485255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4" name="Right Triangle 2123">
            <a:extLst>
              <a:ext uri="{FF2B5EF4-FFF2-40B4-BE49-F238E27FC236}">
                <a16:creationId xmlns:a16="http://schemas.microsoft.com/office/drawing/2014/main" id="{0F3E436A-1DF3-4950-A2C2-2692D87C4F8B}"/>
              </a:ext>
            </a:extLst>
          </p:cNvPr>
          <p:cNvSpPr/>
          <p:nvPr/>
        </p:nvSpPr>
        <p:spPr bwMode="gray">
          <a:xfrm>
            <a:off x="4852550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5" name="Right Triangle 2124">
            <a:extLst>
              <a:ext uri="{FF2B5EF4-FFF2-40B4-BE49-F238E27FC236}">
                <a16:creationId xmlns:a16="http://schemas.microsoft.com/office/drawing/2014/main" id="{611BB566-F2B3-4379-869F-A61ED31FEFD5}"/>
              </a:ext>
            </a:extLst>
          </p:cNvPr>
          <p:cNvSpPr/>
          <p:nvPr/>
        </p:nvSpPr>
        <p:spPr bwMode="gray">
          <a:xfrm rot="10800000">
            <a:off x="4852551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8" name="Right Triangle 2127">
            <a:extLst>
              <a:ext uri="{FF2B5EF4-FFF2-40B4-BE49-F238E27FC236}">
                <a16:creationId xmlns:a16="http://schemas.microsoft.com/office/drawing/2014/main" id="{6102792F-5D69-4653-A8F2-82B19B151911}"/>
              </a:ext>
            </a:extLst>
          </p:cNvPr>
          <p:cNvSpPr/>
          <p:nvPr/>
        </p:nvSpPr>
        <p:spPr bwMode="gray">
          <a:xfrm>
            <a:off x="4852550" y="1935282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9" name="Right Triangle 2128">
            <a:extLst>
              <a:ext uri="{FF2B5EF4-FFF2-40B4-BE49-F238E27FC236}">
                <a16:creationId xmlns:a16="http://schemas.microsoft.com/office/drawing/2014/main" id="{1D3B37AD-78C0-404C-94A9-CC96B8C52AB4}"/>
              </a:ext>
            </a:extLst>
          </p:cNvPr>
          <p:cNvSpPr/>
          <p:nvPr/>
        </p:nvSpPr>
        <p:spPr bwMode="gray">
          <a:xfrm rot="10800000">
            <a:off x="4852551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4" name="Right Triangle 2133">
            <a:extLst>
              <a:ext uri="{FF2B5EF4-FFF2-40B4-BE49-F238E27FC236}">
                <a16:creationId xmlns:a16="http://schemas.microsoft.com/office/drawing/2014/main" id="{7894F63B-153D-4349-9487-44A5034AA3C7}"/>
              </a:ext>
            </a:extLst>
          </p:cNvPr>
          <p:cNvSpPr/>
          <p:nvPr/>
        </p:nvSpPr>
        <p:spPr bwMode="gray">
          <a:xfrm flipH="1" flipV="1">
            <a:off x="5820710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6" name="Right Triangle 2135">
            <a:extLst>
              <a:ext uri="{FF2B5EF4-FFF2-40B4-BE49-F238E27FC236}">
                <a16:creationId xmlns:a16="http://schemas.microsoft.com/office/drawing/2014/main" id="{C0C9C94B-1222-4B72-8550-3B115A246D93}"/>
              </a:ext>
            </a:extLst>
          </p:cNvPr>
          <p:cNvSpPr/>
          <p:nvPr/>
        </p:nvSpPr>
        <p:spPr bwMode="gray">
          <a:xfrm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7" name="Right Triangle 2136">
            <a:extLst>
              <a:ext uri="{FF2B5EF4-FFF2-40B4-BE49-F238E27FC236}">
                <a16:creationId xmlns:a16="http://schemas.microsoft.com/office/drawing/2014/main" id="{206C50EE-8148-4C3D-A8F9-5FE072F38CC6}"/>
              </a:ext>
            </a:extLst>
          </p:cNvPr>
          <p:cNvSpPr/>
          <p:nvPr/>
        </p:nvSpPr>
        <p:spPr bwMode="gray">
          <a:xfrm rot="10800000"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9" name="Right Triangle 2138">
            <a:extLst>
              <a:ext uri="{FF2B5EF4-FFF2-40B4-BE49-F238E27FC236}">
                <a16:creationId xmlns:a16="http://schemas.microsoft.com/office/drawing/2014/main" id="{17143BF8-78D1-4C18-A5C4-BAF1917944D5}"/>
              </a:ext>
            </a:extLst>
          </p:cNvPr>
          <p:cNvSpPr/>
          <p:nvPr/>
        </p:nvSpPr>
        <p:spPr bwMode="gray">
          <a:xfrm flipH="1">
            <a:off x="5820710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40" name="Right Triangle 2139">
            <a:extLst>
              <a:ext uri="{FF2B5EF4-FFF2-40B4-BE49-F238E27FC236}">
                <a16:creationId xmlns:a16="http://schemas.microsoft.com/office/drawing/2014/main" id="{5A60B454-6649-4014-8D1D-2691C3312F7C}"/>
              </a:ext>
            </a:extLst>
          </p:cNvPr>
          <p:cNvSpPr/>
          <p:nvPr/>
        </p:nvSpPr>
        <p:spPr bwMode="gray">
          <a:xfrm rot="10800000" flipH="1">
            <a:off x="5820711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5" name="Right Triangle 1964">
            <a:extLst>
              <a:ext uri="{FF2B5EF4-FFF2-40B4-BE49-F238E27FC236}">
                <a16:creationId xmlns:a16="http://schemas.microsoft.com/office/drawing/2014/main" id="{E6E5B286-5BC6-4D27-A967-953C221DDC00}"/>
              </a:ext>
            </a:extLst>
          </p:cNvPr>
          <p:cNvSpPr/>
          <p:nvPr/>
        </p:nvSpPr>
        <p:spPr bwMode="gray">
          <a:xfrm flipV="1">
            <a:off x="6792036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8" name="Right Triangle 1967">
            <a:extLst>
              <a:ext uri="{FF2B5EF4-FFF2-40B4-BE49-F238E27FC236}">
                <a16:creationId xmlns:a16="http://schemas.microsoft.com/office/drawing/2014/main" id="{2B376ABD-AA7C-4380-8A1C-BB4F59C70ED7}"/>
              </a:ext>
            </a:extLst>
          </p:cNvPr>
          <p:cNvSpPr/>
          <p:nvPr/>
        </p:nvSpPr>
        <p:spPr bwMode="gray">
          <a:xfrm>
            <a:off x="6792036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0" name="Right Triangle 1969">
            <a:extLst>
              <a:ext uri="{FF2B5EF4-FFF2-40B4-BE49-F238E27FC236}">
                <a16:creationId xmlns:a16="http://schemas.microsoft.com/office/drawing/2014/main" id="{572EB1AB-D7A9-4F0A-A21E-0693157DA579}"/>
              </a:ext>
            </a:extLst>
          </p:cNvPr>
          <p:cNvSpPr/>
          <p:nvPr/>
        </p:nvSpPr>
        <p:spPr bwMode="gray">
          <a:xfrm>
            <a:off x="6792036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1" name="Right Triangle 1970">
            <a:extLst>
              <a:ext uri="{FF2B5EF4-FFF2-40B4-BE49-F238E27FC236}">
                <a16:creationId xmlns:a16="http://schemas.microsoft.com/office/drawing/2014/main" id="{D05BA029-292B-4F5B-96F7-82AEBA8518B9}"/>
              </a:ext>
            </a:extLst>
          </p:cNvPr>
          <p:cNvSpPr/>
          <p:nvPr/>
        </p:nvSpPr>
        <p:spPr bwMode="gray">
          <a:xfrm rot="10800000">
            <a:off x="6792037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5" name="Right Triangle 1974">
            <a:extLst>
              <a:ext uri="{FF2B5EF4-FFF2-40B4-BE49-F238E27FC236}">
                <a16:creationId xmlns:a16="http://schemas.microsoft.com/office/drawing/2014/main" id="{178EC3AD-6FEE-4E45-86D1-E97050157EC9}"/>
              </a:ext>
            </a:extLst>
          </p:cNvPr>
          <p:cNvSpPr/>
          <p:nvPr/>
        </p:nvSpPr>
        <p:spPr bwMode="gray">
          <a:xfrm flipH="1" flipV="1">
            <a:off x="7763239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6" name="Right Triangle 1975">
            <a:extLst>
              <a:ext uri="{FF2B5EF4-FFF2-40B4-BE49-F238E27FC236}">
                <a16:creationId xmlns:a16="http://schemas.microsoft.com/office/drawing/2014/main" id="{F9AE0C30-1FBA-46DD-A3D6-FD85D546063E}"/>
              </a:ext>
            </a:extLst>
          </p:cNvPr>
          <p:cNvSpPr/>
          <p:nvPr/>
        </p:nvSpPr>
        <p:spPr bwMode="gray">
          <a:xfrm rot="10800000" flipH="1" flipV="1">
            <a:off x="7763240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8" name="Right Triangle 1977">
            <a:extLst>
              <a:ext uri="{FF2B5EF4-FFF2-40B4-BE49-F238E27FC236}">
                <a16:creationId xmlns:a16="http://schemas.microsoft.com/office/drawing/2014/main" id="{1D359AD2-D340-479B-885A-D5DB9CA0833D}"/>
              </a:ext>
            </a:extLst>
          </p:cNvPr>
          <p:cNvSpPr/>
          <p:nvPr/>
        </p:nvSpPr>
        <p:spPr bwMode="gray">
          <a:xfrm flipH="1">
            <a:off x="7763239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9" name="Right Triangle 1978">
            <a:extLst>
              <a:ext uri="{FF2B5EF4-FFF2-40B4-BE49-F238E27FC236}">
                <a16:creationId xmlns:a16="http://schemas.microsoft.com/office/drawing/2014/main" id="{8B387BA8-FAAB-4F63-B541-245EA131763B}"/>
              </a:ext>
            </a:extLst>
          </p:cNvPr>
          <p:cNvSpPr/>
          <p:nvPr/>
        </p:nvSpPr>
        <p:spPr bwMode="gray">
          <a:xfrm rot="10800000" flipH="1">
            <a:off x="776324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2" name="Right Triangle 1981">
            <a:extLst>
              <a:ext uri="{FF2B5EF4-FFF2-40B4-BE49-F238E27FC236}">
                <a16:creationId xmlns:a16="http://schemas.microsoft.com/office/drawing/2014/main" id="{BC1D6466-33B3-4083-AFE6-DFCC19025C49}"/>
              </a:ext>
            </a:extLst>
          </p:cNvPr>
          <p:cNvSpPr/>
          <p:nvPr/>
        </p:nvSpPr>
        <p:spPr bwMode="gray">
          <a:xfrm flipH="1">
            <a:off x="7763239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3" name="Right Triangle 1982">
            <a:extLst>
              <a:ext uri="{FF2B5EF4-FFF2-40B4-BE49-F238E27FC236}">
                <a16:creationId xmlns:a16="http://schemas.microsoft.com/office/drawing/2014/main" id="{77953615-F162-4400-B52C-35B2A7EC55E0}"/>
              </a:ext>
            </a:extLst>
          </p:cNvPr>
          <p:cNvSpPr/>
          <p:nvPr/>
        </p:nvSpPr>
        <p:spPr bwMode="gray">
          <a:xfrm rot="10800000" flipH="1">
            <a:off x="7763240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8" name="Right Triangle 1987">
            <a:extLst>
              <a:ext uri="{FF2B5EF4-FFF2-40B4-BE49-F238E27FC236}">
                <a16:creationId xmlns:a16="http://schemas.microsoft.com/office/drawing/2014/main" id="{4D4F3A31-B5C2-4590-AE82-E103E9F283D8}"/>
              </a:ext>
            </a:extLst>
          </p:cNvPr>
          <p:cNvSpPr/>
          <p:nvPr/>
        </p:nvSpPr>
        <p:spPr bwMode="gray">
          <a:xfrm flipV="1">
            <a:off x="8734441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1" name="Right Triangle 1990">
            <a:extLst>
              <a:ext uri="{FF2B5EF4-FFF2-40B4-BE49-F238E27FC236}">
                <a16:creationId xmlns:a16="http://schemas.microsoft.com/office/drawing/2014/main" id="{4ED8D174-82E8-4892-8F21-835314E781CB}"/>
              </a:ext>
            </a:extLst>
          </p:cNvPr>
          <p:cNvSpPr/>
          <p:nvPr/>
        </p:nvSpPr>
        <p:spPr bwMode="gray">
          <a:xfrm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2" name="Right Triangle 1991">
            <a:extLst>
              <a:ext uri="{FF2B5EF4-FFF2-40B4-BE49-F238E27FC236}">
                <a16:creationId xmlns:a16="http://schemas.microsoft.com/office/drawing/2014/main" id="{86687566-64E1-457C-89E2-4B9C61932CD3}"/>
              </a:ext>
            </a:extLst>
          </p:cNvPr>
          <p:cNvSpPr/>
          <p:nvPr/>
        </p:nvSpPr>
        <p:spPr bwMode="gray">
          <a:xfrm rot="10800000"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4" name="Right Triangle 1993">
            <a:extLst>
              <a:ext uri="{FF2B5EF4-FFF2-40B4-BE49-F238E27FC236}">
                <a16:creationId xmlns:a16="http://schemas.microsoft.com/office/drawing/2014/main" id="{C22DB837-F708-4639-9065-99A91AACEBD0}"/>
              </a:ext>
            </a:extLst>
          </p:cNvPr>
          <p:cNvSpPr/>
          <p:nvPr/>
        </p:nvSpPr>
        <p:spPr bwMode="gray">
          <a:xfrm rot="10800000">
            <a:off x="873444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9" name="Right Triangle 1998">
            <a:extLst>
              <a:ext uri="{FF2B5EF4-FFF2-40B4-BE49-F238E27FC236}">
                <a16:creationId xmlns:a16="http://schemas.microsoft.com/office/drawing/2014/main" id="{6A788E85-3985-4156-AF64-CA51D0484984}"/>
              </a:ext>
            </a:extLst>
          </p:cNvPr>
          <p:cNvSpPr/>
          <p:nvPr/>
        </p:nvSpPr>
        <p:spPr bwMode="gray">
          <a:xfrm flipH="1" flipV="1">
            <a:off x="9705645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0" name="Right Triangle 1999">
            <a:extLst>
              <a:ext uri="{FF2B5EF4-FFF2-40B4-BE49-F238E27FC236}">
                <a16:creationId xmlns:a16="http://schemas.microsoft.com/office/drawing/2014/main" id="{94558083-6AFF-46F6-8E0C-096848D16CAF}"/>
              </a:ext>
            </a:extLst>
          </p:cNvPr>
          <p:cNvSpPr/>
          <p:nvPr/>
        </p:nvSpPr>
        <p:spPr bwMode="gray">
          <a:xfrm rot="10800000" flipH="1" flipV="1">
            <a:off x="9705646" y="3879273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2" name="Right Triangle 2001">
            <a:extLst>
              <a:ext uri="{FF2B5EF4-FFF2-40B4-BE49-F238E27FC236}">
                <a16:creationId xmlns:a16="http://schemas.microsoft.com/office/drawing/2014/main" id="{FFDEBEF5-9879-4820-A2E0-1C0E6B9CB80B}"/>
              </a:ext>
            </a:extLst>
          </p:cNvPr>
          <p:cNvSpPr/>
          <p:nvPr/>
        </p:nvSpPr>
        <p:spPr bwMode="gray">
          <a:xfrm rot="10800000" flipH="1">
            <a:off x="9705645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5" name="Right Triangle 2004">
            <a:extLst>
              <a:ext uri="{FF2B5EF4-FFF2-40B4-BE49-F238E27FC236}">
                <a16:creationId xmlns:a16="http://schemas.microsoft.com/office/drawing/2014/main" id="{FAADE3CC-F18A-436E-9FAA-D97A1CEAB0D8}"/>
              </a:ext>
            </a:extLst>
          </p:cNvPr>
          <p:cNvSpPr/>
          <p:nvPr/>
        </p:nvSpPr>
        <p:spPr bwMode="gray">
          <a:xfrm flipH="1">
            <a:off x="9705645" y="194202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6" name="Right Triangle 2005">
            <a:extLst>
              <a:ext uri="{FF2B5EF4-FFF2-40B4-BE49-F238E27FC236}">
                <a16:creationId xmlns:a16="http://schemas.microsoft.com/office/drawing/2014/main" id="{A6DF877E-F512-4272-8411-07AA8F0597FA}"/>
              </a:ext>
            </a:extLst>
          </p:cNvPr>
          <p:cNvSpPr/>
          <p:nvPr/>
        </p:nvSpPr>
        <p:spPr bwMode="gray">
          <a:xfrm rot="10800000" flipH="1">
            <a:off x="9705645" y="1942027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04ED73FD-D665-4D6A-A071-D88CC48E1BD2}"/>
              </a:ext>
            </a:extLst>
          </p:cNvPr>
          <p:cNvSpPr/>
          <p:nvPr/>
        </p:nvSpPr>
        <p:spPr bwMode="gray">
          <a:xfrm flipH="1">
            <a:off x="11648956" y="3880558"/>
            <a:ext cx="2571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0" name="Freeform: Shape 239">
            <a:extLst>
              <a:ext uri="{FF2B5EF4-FFF2-40B4-BE49-F238E27FC236}">
                <a16:creationId xmlns:a16="http://schemas.microsoft.com/office/drawing/2014/main" id="{DAACB6A8-5FFF-4D01-9B52-D8EE6770B36D}"/>
              </a:ext>
            </a:extLst>
          </p:cNvPr>
          <p:cNvSpPr/>
          <p:nvPr/>
        </p:nvSpPr>
        <p:spPr bwMode="gray">
          <a:xfrm flipH="1">
            <a:off x="11651527" y="3881844"/>
            <a:ext cx="544918" cy="544918"/>
          </a:xfrm>
          <a:custGeom>
            <a:avLst/>
            <a:gdLst>
              <a:gd name="connsiteX0" fmla="*/ 544918 w 544918"/>
              <a:gd name="connsiteY0" fmla="*/ 0 h 544918"/>
              <a:gd name="connsiteX1" fmla="*/ 0 w 544918"/>
              <a:gd name="connsiteY1" fmla="*/ 0 h 544918"/>
              <a:gd name="connsiteX2" fmla="*/ 0 w 544918"/>
              <a:gd name="connsiteY2" fmla="*/ 544918 h 544918"/>
              <a:gd name="connsiteX3" fmla="*/ 544918 w 544918"/>
              <a:gd name="connsiteY3" fmla="*/ 0 h 544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18" h="544918">
                <a:moveTo>
                  <a:pt x="544918" y="0"/>
                </a:moveTo>
                <a:lnTo>
                  <a:pt x="0" y="0"/>
                </a:lnTo>
                <a:lnTo>
                  <a:pt x="0" y="544918"/>
                </a:lnTo>
                <a:lnTo>
                  <a:pt x="5449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D2647969-72F6-4EBD-8F45-8C71144016F7}"/>
              </a:ext>
            </a:extLst>
          </p:cNvPr>
          <p:cNvSpPr/>
          <p:nvPr/>
        </p:nvSpPr>
        <p:spPr bwMode="gray">
          <a:xfrm flipH="1">
            <a:off x="11648955" y="2365740"/>
            <a:ext cx="547490" cy="547490"/>
          </a:xfrm>
          <a:custGeom>
            <a:avLst/>
            <a:gdLst>
              <a:gd name="connsiteX0" fmla="*/ 0 w 547490"/>
              <a:gd name="connsiteY0" fmla="*/ 0 h 547490"/>
              <a:gd name="connsiteX1" fmla="*/ 0 w 547490"/>
              <a:gd name="connsiteY1" fmla="*/ 547490 h 547490"/>
              <a:gd name="connsiteX2" fmla="*/ 547490 w 547490"/>
              <a:gd name="connsiteY2" fmla="*/ 547490 h 547490"/>
              <a:gd name="connsiteX3" fmla="*/ 0 w 547490"/>
              <a:gd name="connsiteY3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490" h="547490">
                <a:moveTo>
                  <a:pt x="0" y="0"/>
                </a:moveTo>
                <a:lnTo>
                  <a:pt x="0" y="547490"/>
                </a:lnTo>
                <a:lnTo>
                  <a:pt x="547490" y="54749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38C334F9-394F-4AA2-A4EF-C9F7AD2CB2DA}"/>
              </a:ext>
            </a:extLst>
          </p:cNvPr>
          <p:cNvSpPr/>
          <p:nvPr/>
        </p:nvSpPr>
        <p:spPr bwMode="gray">
          <a:xfrm flipH="1">
            <a:off x="11650241" y="3334354"/>
            <a:ext cx="546204" cy="547490"/>
          </a:xfrm>
          <a:custGeom>
            <a:avLst/>
            <a:gdLst>
              <a:gd name="connsiteX0" fmla="*/ 0 w 546204"/>
              <a:gd name="connsiteY0" fmla="*/ 0 h 547490"/>
              <a:gd name="connsiteX1" fmla="*/ 0 w 546204"/>
              <a:gd name="connsiteY1" fmla="*/ 547490 h 547490"/>
              <a:gd name="connsiteX2" fmla="*/ 544918 w 546204"/>
              <a:gd name="connsiteY2" fmla="*/ 547490 h 547490"/>
              <a:gd name="connsiteX3" fmla="*/ 546204 w 546204"/>
              <a:gd name="connsiteY3" fmla="*/ 546204 h 547490"/>
              <a:gd name="connsiteX4" fmla="*/ 0 w 546204"/>
              <a:gd name="connsiteY4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04" h="547490">
                <a:moveTo>
                  <a:pt x="0" y="0"/>
                </a:moveTo>
                <a:lnTo>
                  <a:pt x="0" y="547490"/>
                </a:lnTo>
                <a:lnTo>
                  <a:pt x="544918" y="547490"/>
                </a:lnTo>
                <a:lnTo>
                  <a:pt x="546204" y="54620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3BC84EC7-85CD-4749-8F7D-D48DE50814AB}"/>
              </a:ext>
            </a:extLst>
          </p:cNvPr>
          <p:cNvSpPr/>
          <p:nvPr/>
        </p:nvSpPr>
        <p:spPr bwMode="gray">
          <a:xfrm flipH="1">
            <a:off x="11648956" y="3879273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3" name="Freeform: Shape 232">
            <a:extLst>
              <a:ext uri="{FF2B5EF4-FFF2-40B4-BE49-F238E27FC236}">
                <a16:creationId xmlns:a16="http://schemas.microsoft.com/office/drawing/2014/main" id="{DF749C73-4E4B-457C-8945-7804E3C387D7}"/>
              </a:ext>
            </a:extLst>
          </p:cNvPr>
          <p:cNvSpPr/>
          <p:nvPr/>
        </p:nvSpPr>
        <p:spPr bwMode="gray">
          <a:xfrm flipH="1">
            <a:off x="11648956" y="3881844"/>
            <a:ext cx="547489" cy="968632"/>
          </a:xfrm>
          <a:custGeom>
            <a:avLst/>
            <a:gdLst>
              <a:gd name="connsiteX0" fmla="*/ 547489 w 547489"/>
              <a:gd name="connsiteY0" fmla="*/ 0 h 968632"/>
              <a:gd name="connsiteX1" fmla="*/ 544918 w 547489"/>
              <a:gd name="connsiteY1" fmla="*/ 0 h 968632"/>
              <a:gd name="connsiteX2" fmla="*/ 0 w 547489"/>
              <a:gd name="connsiteY2" fmla="*/ 544918 h 968632"/>
              <a:gd name="connsiteX3" fmla="*/ 0 w 547489"/>
              <a:gd name="connsiteY3" fmla="*/ 968632 h 968632"/>
              <a:gd name="connsiteX4" fmla="*/ 547489 w 547489"/>
              <a:gd name="connsiteY4" fmla="*/ 968632 h 968632"/>
              <a:gd name="connsiteX5" fmla="*/ 547489 w 54748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489" h="968632">
                <a:moveTo>
                  <a:pt x="547489" y="0"/>
                </a:moveTo>
                <a:lnTo>
                  <a:pt x="544918" y="0"/>
                </a:lnTo>
                <a:lnTo>
                  <a:pt x="0" y="544918"/>
                </a:lnTo>
                <a:lnTo>
                  <a:pt x="0" y="968632"/>
                </a:lnTo>
                <a:lnTo>
                  <a:pt x="547489" y="968632"/>
                </a:lnTo>
                <a:lnTo>
                  <a:pt x="5474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5" name="Freeform: Shape 244">
            <a:extLst>
              <a:ext uri="{FF2B5EF4-FFF2-40B4-BE49-F238E27FC236}">
                <a16:creationId xmlns:a16="http://schemas.microsoft.com/office/drawing/2014/main" id="{C7CEF2F0-638A-4980-8929-051BBF2C7F2F}"/>
              </a:ext>
            </a:extLst>
          </p:cNvPr>
          <p:cNvSpPr/>
          <p:nvPr/>
        </p:nvSpPr>
        <p:spPr bwMode="gray">
          <a:xfrm rot="10800000" flipH="1">
            <a:off x="11648955" y="1942027"/>
            <a:ext cx="546219" cy="971203"/>
          </a:xfrm>
          <a:custGeom>
            <a:avLst/>
            <a:gdLst>
              <a:gd name="connsiteX0" fmla="*/ 0 w 546219"/>
              <a:gd name="connsiteY0" fmla="*/ 971203 h 971203"/>
              <a:gd name="connsiteX1" fmla="*/ 546219 w 546219"/>
              <a:gd name="connsiteY1" fmla="*/ 971203 h 971203"/>
              <a:gd name="connsiteX2" fmla="*/ 546219 w 546219"/>
              <a:gd name="connsiteY2" fmla="*/ 546219 h 971203"/>
              <a:gd name="connsiteX3" fmla="*/ 546219 w 546219"/>
              <a:gd name="connsiteY3" fmla="*/ 0 h 971203"/>
              <a:gd name="connsiteX4" fmla="*/ 0 w 546219"/>
              <a:gd name="connsiteY4" fmla="*/ 0 h 971203"/>
              <a:gd name="connsiteX5" fmla="*/ 0 w 546219"/>
              <a:gd name="connsiteY5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19" h="971203">
                <a:moveTo>
                  <a:pt x="0" y="971203"/>
                </a:moveTo>
                <a:lnTo>
                  <a:pt x="546219" y="971203"/>
                </a:lnTo>
                <a:lnTo>
                  <a:pt x="546219" y="546219"/>
                </a:lnTo>
                <a:lnTo>
                  <a:pt x="546219" y="0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19" name="Right Triangle 2018">
            <a:extLst>
              <a:ext uri="{FF2B5EF4-FFF2-40B4-BE49-F238E27FC236}">
                <a16:creationId xmlns:a16="http://schemas.microsoft.com/office/drawing/2014/main" id="{1D6819BD-8598-43CF-BFB1-6037AB55C207}"/>
              </a:ext>
            </a:extLst>
          </p:cNvPr>
          <p:cNvSpPr/>
          <p:nvPr/>
        </p:nvSpPr>
        <p:spPr bwMode="gray">
          <a:xfrm flipV="1">
            <a:off x="1067730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0" name="Right Triangle 2019">
            <a:extLst>
              <a:ext uri="{FF2B5EF4-FFF2-40B4-BE49-F238E27FC236}">
                <a16:creationId xmlns:a16="http://schemas.microsoft.com/office/drawing/2014/main" id="{8EE356BC-0A71-4CD4-A095-BEC31A67A473}"/>
              </a:ext>
            </a:extLst>
          </p:cNvPr>
          <p:cNvSpPr/>
          <p:nvPr/>
        </p:nvSpPr>
        <p:spPr bwMode="gray">
          <a:xfrm rot="10800000" flipV="1">
            <a:off x="10677302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2" name="Right Triangle 2021">
            <a:extLst>
              <a:ext uri="{FF2B5EF4-FFF2-40B4-BE49-F238E27FC236}">
                <a16:creationId xmlns:a16="http://schemas.microsoft.com/office/drawing/2014/main" id="{409710D7-11B3-4620-9802-30238455809B}"/>
              </a:ext>
            </a:extLst>
          </p:cNvPr>
          <p:cNvSpPr/>
          <p:nvPr/>
        </p:nvSpPr>
        <p:spPr bwMode="gray">
          <a:xfrm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3" name="Right Triangle 2022">
            <a:extLst>
              <a:ext uri="{FF2B5EF4-FFF2-40B4-BE49-F238E27FC236}">
                <a16:creationId xmlns:a16="http://schemas.microsoft.com/office/drawing/2014/main" id="{8EFDF76A-4616-49AB-ABBD-CEA6DC584EFE}"/>
              </a:ext>
            </a:extLst>
          </p:cNvPr>
          <p:cNvSpPr/>
          <p:nvPr/>
        </p:nvSpPr>
        <p:spPr bwMode="gray">
          <a:xfrm rot="10800000"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5" name="Right Triangle 2024">
            <a:extLst>
              <a:ext uri="{FF2B5EF4-FFF2-40B4-BE49-F238E27FC236}">
                <a16:creationId xmlns:a16="http://schemas.microsoft.com/office/drawing/2014/main" id="{EF4EC8A9-B6AF-403E-8785-406CEF3DBC24}"/>
              </a:ext>
            </a:extLst>
          </p:cNvPr>
          <p:cNvSpPr/>
          <p:nvPr/>
        </p:nvSpPr>
        <p:spPr bwMode="gray">
          <a:xfrm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6" name="Right Triangle 2025">
            <a:extLst>
              <a:ext uri="{FF2B5EF4-FFF2-40B4-BE49-F238E27FC236}">
                <a16:creationId xmlns:a16="http://schemas.microsoft.com/office/drawing/2014/main" id="{4AF60922-FA1C-4D75-BCA2-347740776023}"/>
              </a:ext>
            </a:extLst>
          </p:cNvPr>
          <p:cNvSpPr/>
          <p:nvPr/>
        </p:nvSpPr>
        <p:spPr bwMode="gray">
          <a:xfrm rot="10800000"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0" name="Right Triangle 2029">
            <a:extLst>
              <a:ext uri="{FF2B5EF4-FFF2-40B4-BE49-F238E27FC236}">
                <a16:creationId xmlns:a16="http://schemas.microsoft.com/office/drawing/2014/main" id="{ABDD0D72-0532-41DC-8684-3A10E921B1E6}"/>
              </a:ext>
            </a:extLst>
          </p:cNvPr>
          <p:cNvSpPr/>
          <p:nvPr/>
        </p:nvSpPr>
        <p:spPr bwMode="gray">
          <a:xfrm flipV="1">
            <a:off x="4852550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1" name="Right Triangle 2030">
            <a:extLst>
              <a:ext uri="{FF2B5EF4-FFF2-40B4-BE49-F238E27FC236}">
                <a16:creationId xmlns:a16="http://schemas.microsoft.com/office/drawing/2014/main" id="{99917340-BEED-401A-9164-5967390F4436}"/>
              </a:ext>
            </a:extLst>
          </p:cNvPr>
          <p:cNvSpPr/>
          <p:nvPr/>
        </p:nvSpPr>
        <p:spPr bwMode="gray">
          <a:xfrm rot="10800000" flipV="1">
            <a:off x="485255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4" name="Right Triangle 2033">
            <a:extLst>
              <a:ext uri="{FF2B5EF4-FFF2-40B4-BE49-F238E27FC236}">
                <a16:creationId xmlns:a16="http://schemas.microsoft.com/office/drawing/2014/main" id="{F38CA0B6-9FFE-4D40-9D53-D500AD1C1C95}"/>
              </a:ext>
            </a:extLst>
          </p:cNvPr>
          <p:cNvSpPr/>
          <p:nvPr/>
        </p:nvSpPr>
        <p:spPr bwMode="gray">
          <a:xfrm>
            <a:off x="4852550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5" name="Right Triangle 2034">
            <a:extLst>
              <a:ext uri="{FF2B5EF4-FFF2-40B4-BE49-F238E27FC236}">
                <a16:creationId xmlns:a16="http://schemas.microsoft.com/office/drawing/2014/main" id="{8DD648D4-B2B7-4343-B218-8F2DFEEDFD90}"/>
              </a:ext>
            </a:extLst>
          </p:cNvPr>
          <p:cNvSpPr/>
          <p:nvPr/>
        </p:nvSpPr>
        <p:spPr bwMode="gray">
          <a:xfrm rot="10800000">
            <a:off x="4852551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8" name="Right Triangle 2037">
            <a:extLst>
              <a:ext uri="{FF2B5EF4-FFF2-40B4-BE49-F238E27FC236}">
                <a16:creationId xmlns:a16="http://schemas.microsoft.com/office/drawing/2014/main" id="{7879B82B-73B6-4FB8-8C3F-D741B69008BB}"/>
              </a:ext>
            </a:extLst>
          </p:cNvPr>
          <p:cNvSpPr/>
          <p:nvPr/>
        </p:nvSpPr>
        <p:spPr bwMode="gray">
          <a:xfrm>
            <a:off x="4852550" y="1935282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9" name="Right Triangle 2038">
            <a:extLst>
              <a:ext uri="{FF2B5EF4-FFF2-40B4-BE49-F238E27FC236}">
                <a16:creationId xmlns:a16="http://schemas.microsoft.com/office/drawing/2014/main" id="{7EE5363B-53DC-4F89-AAC4-C853D7200D02}"/>
              </a:ext>
            </a:extLst>
          </p:cNvPr>
          <p:cNvSpPr/>
          <p:nvPr/>
        </p:nvSpPr>
        <p:spPr bwMode="gray">
          <a:xfrm rot="10800000">
            <a:off x="4852551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4" name="Right Triangle 2043">
            <a:extLst>
              <a:ext uri="{FF2B5EF4-FFF2-40B4-BE49-F238E27FC236}">
                <a16:creationId xmlns:a16="http://schemas.microsoft.com/office/drawing/2014/main" id="{814F1EB6-F00F-4E71-964F-EF0B01663B34}"/>
              </a:ext>
            </a:extLst>
          </p:cNvPr>
          <p:cNvSpPr/>
          <p:nvPr/>
        </p:nvSpPr>
        <p:spPr bwMode="gray">
          <a:xfrm flipH="1" flipV="1">
            <a:off x="5820710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6" name="Right Triangle 2045">
            <a:extLst>
              <a:ext uri="{FF2B5EF4-FFF2-40B4-BE49-F238E27FC236}">
                <a16:creationId xmlns:a16="http://schemas.microsoft.com/office/drawing/2014/main" id="{915086CF-7425-481C-86AE-47D5C691F974}"/>
              </a:ext>
            </a:extLst>
          </p:cNvPr>
          <p:cNvSpPr/>
          <p:nvPr/>
        </p:nvSpPr>
        <p:spPr bwMode="gray">
          <a:xfrm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7" name="Right Triangle 2046">
            <a:extLst>
              <a:ext uri="{FF2B5EF4-FFF2-40B4-BE49-F238E27FC236}">
                <a16:creationId xmlns:a16="http://schemas.microsoft.com/office/drawing/2014/main" id="{16B9ABD7-7982-4680-86D4-36A21D276435}"/>
              </a:ext>
            </a:extLst>
          </p:cNvPr>
          <p:cNvSpPr/>
          <p:nvPr/>
        </p:nvSpPr>
        <p:spPr bwMode="gray">
          <a:xfrm rot="10800000"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9" name="Right Triangle 2048">
            <a:extLst>
              <a:ext uri="{FF2B5EF4-FFF2-40B4-BE49-F238E27FC236}">
                <a16:creationId xmlns:a16="http://schemas.microsoft.com/office/drawing/2014/main" id="{D8B89FD3-FA21-4F0F-B055-5B666BAA55D2}"/>
              </a:ext>
            </a:extLst>
          </p:cNvPr>
          <p:cNvSpPr/>
          <p:nvPr/>
        </p:nvSpPr>
        <p:spPr bwMode="gray">
          <a:xfrm flipH="1">
            <a:off x="5820710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50" name="Right Triangle 2049">
            <a:extLst>
              <a:ext uri="{FF2B5EF4-FFF2-40B4-BE49-F238E27FC236}">
                <a16:creationId xmlns:a16="http://schemas.microsoft.com/office/drawing/2014/main" id="{6766A0F2-5896-4389-87A6-23AE2C9D2509}"/>
              </a:ext>
            </a:extLst>
          </p:cNvPr>
          <p:cNvSpPr/>
          <p:nvPr/>
        </p:nvSpPr>
        <p:spPr bwMode="gray">
          <a:xfrm rot="10800000" flipH="1">
            <a:off x="5820711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75" name="Right Triangle 1874">
            <a:extLst>
              <a:ext uri="{FF2B5EF4-FFF2-40B4-BE49-F238E27FC236}">
                <a16:creationId xmlns:a16="http://schemas.microsoft.com/office/drawing/2014/main" id="{5FCC728E-10DD-4481-BA79-219E3F3D4DAC}"/>
              </a:ext>
            </a:extLst>
          </p:cNvPr>
          <p:cNvSpPr/>
          <p:nvPr/>
        </p:nvSpPr>
        <p:spPr bwMode="gray">
          <a:xfrm flipV="1">
            <a:off x="6792036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78" name="Right Triangle 1877">
            <a:extLst>
              <a:ext uri="{FF2B5EF4-FFF2-40B4-BE49-F238E27FC236}">
                <a16:creationId xmlns:a16="http://schemas.microsoft.com/office/drawing/2014/main" id="{E7CA5C7D-A87F-472A-B875-62495FDEAF5F}"/>
              </a:ext>
            </a:extLst>
          </p:cNvPr>
          <p:cNvSpPr/>
          <p:nvPr/>
        </p:nvSpPr>
        <p:spPr bwMode="gray">
          <a:xfrm>
            <a:off x="6792036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0" name="Right Triangle 1879">
            <a:extLst>
              <a:ext uri="{FF2B5EF4-FFF2-40B4-BE49-F238E27FC236}">
                <a16:creationId xmlns:a16="http://schemas.microsoft.com/office/drawing/2014/main" id="{04BE22E5-646C-4420-BC1C-E6F9E03F4937}"/>
              </a:ext>
            </a:extLst>
          </p:cNvPr>
          <p:cNvSpPr/>
          <p:nvPr/>
        </p:nvSpPr>
        <p:spPr bwMode="gray">
          <a:xfrm>
            <a:off x="6792036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1" name="Right Triangle 1880">
            <a:extLst>
              <a:ext uri="{FF2B5EF4-FFF2-40B4-BE49-F238E27FC236}">
                <a16:creationId xmlns:a16="http://schemas.microsoft.com/office/drawing/2014/main" id="{3CE49CD1-BF2B-4866-AE49-94D6C933631B}"/>
              </a:ext>
            </a:extLst>
          </p:cNvPr>
          <p:cNvSpPr/>
          <p:nvPr/>
        </p:nvSpPr>
        <p:spPr bwMode="gray">
          <a:xfrm rot="10800000">
            <a:off x="6792037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5" name="Right Triangle 1884">
            <a:extLst>
              <a:ext uri="{FF2B5EF4-FFF2-40B4-BE49-F238E27FC236}">
                <a16:creationId xmlns:a16="http://schemas.microsoft.com/office/drawing/2014/main" id="{30AE22E4-EEFF-494C-84F3-421A9FDBED18}"/>
              </a:ext>
            </a:extLst>
          </p:cNvPr>
          <p:cNvSpPr/>
          <p:nvPr/>
        </p:nvSpPr>
        <p:spPr bwMode="gray">
          <a:xfrm flipH="1" flipV="1">
            <a:off x="7763239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6" name="Right Triangle 1885">
            <a:extLst>
              <a:ext uri="{FF2B5EF4-FFF2-40B4-BE49-F238E27FC236}">
                <a16:creationId xmlns:a16="http://schemas.microsoft.com/office/drawing/2014/main" id="{8874D617-728D-4640-916C-D31B5FBE6E69}"/>
              </a:ext>
            </a:extLst>
          </p:cNvPr>
          <p:cNvSpPr/>
          <p:nvPr/>
        </p:nvSpPr>
        <p:spPr bwMode="gray">
          <a:xfrm rot="10800000" flipH="1" flipV="1">
            <a:off x="7763240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8" name="Right Triangle 1887">
            <a:extLst>
              <a:ext uri="{FF2B5EF4-FFF2-40B4-BE49-F238E27FC236}">
                <a16:creationId xmlns:a16="http://schemas.microsoft.com/office/drawing/2014/main" id="{DC72139E-279F-4070-B381-FB773D9FF72E}"/>
              </a:ext>
            </a:extLst>
          </p:cNvPr>
          <p:cNvSpPr/>
          <p:nvPr/>
        </p:nvSpPr>
        <p:spPr bwMode="gray">
          <a:xfrm flipH="1">
            <a:off x="7763239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9" name="Right Triangle 1888">
            <a:extLst>
              <a:ext uri="{FF2B5EF4-FFF2-40B4-BE49-F238E27FC236}">
                <a16:creationId xmlns:a16="http://schemas.microsoft.com/office/drawing/2014/main" id="{EDCC7912-1A3E-4D24-9D79-DE041A6E4329}"/>
              </a:ext>
            </a:extLst>
          </p:cNvPr>
          <p:cNvSpPr/>
          <p:nvPr/>
        </p:nvSpPr>
        <p:spPr bwMode="gray">
          <a:xfrm rot="10800000" flipH="1">
            <a:off x="776324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2" name="Right Triangle 1891">
            <a:extLst>
              <a:ext uri="{FF2B5EF4-FFF2-40B4-BE49-F238E27FC236}">
                <a16:creationId xmlns:a16="http://schemas.microsoft.com/office/drawing/2014/main" id="{F50CC2E1-0834-451A-AA95-EA8855B125D1}"/>
              </a:ext>
            </a:extLst>
          </p:cNvPr>
          <p:cNvSpPr/>
          <p:nvPr/>
        </p:nvSpPr>
        <p:spPr bwMode="gray">
          <a:xfrm flipH="1">
            <a:off x="7763239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3" name="Right Triangle 1892">
            <a:extLst>
              <a:ext uri="{FF2B5EF4-FFF2-40B4-BE49-F238E27FC236}">
                <a16:creationId xmlns:a16="http://schemas.microsoft.com/office/drawing/2014/main" id="{3817AF85-24A1-47E4-A8F5-759512F8DAA5}"/>
              </a:ext>
            </a:extLst>
          </p:cNvPr>
          <p:cNvSpPr/>
          <p:nvPr/>
        </p:nvSpPr>
        <p:spPr bwMode="gray">
          <a:xfrm rot="10800000" flipH="1">
            <a:off x="7763240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8" name="Right Triangle 1897">
            <a:extLst>
              <a:ext uri="{FF2B5EF4-FFF2-40B4-BE49-F238E27FC236}">
                <a16:creationId xmlns:a16="http://schemas.microsoft.com/office/drawing/2014/main" id="{9D72D80E-C41F-4FA8-838C-1E61BAFFA0C5}"/>
              </a:ext>
            </a:extLst>
          </p:cNvPr>
          <p:cNvSpPr/>
          <p:nvPr/>
        </p:nvSpPr>
        <p:spPr bwMode="gray">
          <a:xfrm flipV="1">
            <a:off x="8734441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1" name="Right Triangle 1900">
            <a:extLst>
              <a:ext uri="{FF2B5EF4-FFF2-40B4-BE49-F238E27FC236}">
                <a16:creationId xmlns:a16="http://schemas.microsoft.com/office/drawing/2014/main" id="{8C5A9E46-8335-4A0D-A2D7-E2799BA36966}"/>
              </a:ext>
            </a:extLst>
          </p:cNvPr>
          <p:cNvSpPr/>
          <p:nvPr/>
        </p:nvSpPr>
        <p:spPr bwMode="gray">
          <a:xfrm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2" name="Right Triangle 1901">
            <a:extLst>
              <a:ext uri="{FF2B5EF4-FFF2-40B4-BE49-F238E27FC236}">
                <a16:creationId xmlns:a16="http://schemas.microsoft.com/office/drawing/2014/main" id="{4470B8DC-3790-4FAE-85D2-9FF2BD64A934}"/>
              </a:ext>
            </a:extLst>
          </p:cNvPr>
          <p:cNvSpPr/>
          <p:nvPr/>
        </p:nvSpPr>
        <p:spPr bwMode="gray">
          <a:xfrm rot="10800000"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4" name="Right Triangle 1903">
            <a:extLst>
              <a:ext uri="{FF2B5EF4-FFF2-40B4-BE49-F238E27FC236}">
                <a16:creationId xmlns:a16="http://schemas.microsoft.com/office/drawing/2014/main" id="{65B4272E-5456-426A-A5DE-6493100A48EC}"/>
              </a:ext>
            </a:extLst>
          </p:cNvPr>
          <p:cNvSpPr/>
          <p:nvPr/>
        </p:nvSpPr>
        <p:spPr bwMode="gray">
          <a:xfrm rot="10800000">
            <a:off x="873444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9" name="Right Triangle 1908">
            <a:extLst>
              <a:ext uri="{FF2B5EF4-FFF2-40B4-BE49-F238E27FC236}">
                <a16:creationId xmlns:a16="http://schemas.microsoft.com/office/drawing/2014/main" id="{5EE3B165-4273-4820-9E19-8102CA9E567A}"/>
              </a:ext>
            </a:extLst>
          </p:cNvPr>
          <p:cNvSpPr/>
          <p:nvPr/>
        </p:nvSpPr>
        <p:spPr bwMode="gray">
          <a:xfrm flipH="1" flipV="1">
            <a:off x="9705646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0" name="Right Triangle 1909">
            <a:extLst>
              <a:ext uri="{FF2B5EF4-FFF2-40B4-BE49-F238E27FC236}">
                <a16:creationId xmlns:a16="http://schemas.microsoft.com/office/drawing/2014/main" id="{F1F9E406-4998-4025-8A7A-BFEB88E3BFE7}"/>
              </a:ext>
            </a:extLst>
          </p:cNvPr>
          <p:cNvSpPr/>
          <p:nvPr/>
        </p:nvSpPr>
        <p:spPr bwMode="gray">
          <a:xfrm rot="10800000" flipH="1" flipV="1">
            <a:off x="9705647" y="3879273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2" name="Right Triangle 1911">
            <a:extLst>
              <a:ext uri="{FF2B5EF4-FFF2-40B4-BE49-F238E27FC236}">
                <a16:creationId xmlns:a16="http://schemas.microsoft.com/office/drawing/2014/main" id="{C18674EB-E4BE-4A58-AB79-6A9E06C3C4FF}"/>
              </a:ext>
            </a:extLst>
          </p:cNvPr>
          <p:cNvSpPr/>
          <p:nvPr/>
        </p:nvSpPr>
        <p:spPr bwMode="gray">
          <a:xfrm rot="10800000" flipH="1">
            <a:off x="9705646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5" name="Right Triangle 1914">
            <a:extLst>
              <a:ext uri="{FF2B5EF4-FFF2-40B4-BE49-F238E27FC236}">
                <a16:creationId xmlns:a16="http://schemas.microsoft.com/office/drawing/2014/main" id="{6D5BE61D-BDBA-4391-99B9-65051A307B70}"/>
              </a:ext>
            </a:extLst>
          </p:cNvPr>
          <p:cNvSpPr/>
          <p:nvPr/>
        </p:nvSpPr>
        <p:spPr bwMode="gray">
          <a:xfrm flipH="1">
            <a:off x="9705646" y="194202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6" name="Right Triangle 1915">
            <a:extLst>
              <a:ext uri="{FF2B5EF4-FFF2-40B4-BE49-F238E27FC236}">
                <a16:creationId xmlns:a16="http://schemas.microsoft.com/office/drawing/2014/main" id="{05ED0F0E-8D28-4555-9217-CB6761C745B3}"/>
              </a:ext>
            </a:extLst>
          </p:cNvPr>
          <p:cNvSpPr/>
          <p:nvPr/>
        </p:nvSpPr>
        <p:spPr bwMode="gray">
          <a:xfrm rot="10800000" flipH="1">
            <a:off x="9705646" y="1942027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AC5E1B3C-46B3-4CFA-9D39-CCA736118F51}"/>
              </a:ext>
            </a:extLst>
          </p:cNvPr>
          <p:cNvSpPr/>
          <p:nvPr/>
        </p:nvSpPr>
        <p:spPr bwMode="gray">
          <a:xfrm flipH="1">
            <a:off x="11648956" y="3880558"/>
            <a:ext cx="2571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19FA3AA0-F2EF-437E-ADCE-048194A33E72}"/>
              </a:ext>
            </a:extLst>
          </p:cNvPr>
          <p:cNvSpPr/>
          <p:nvPr/>
        </p:nvSpPr>
        <p:spPr bwMode="gray">
          <a:xfrm flipH="1">
            <a:off x="11651527" y="3881844"/>
            <a:ext cx="544918" cy="544918"/>
          </a:xfrm>
          <a:custGeom>
            <a:avLst/>
            <a:gdLst>
              <a:gd name="connsiteX0" fmla="*/ 544918 w 544918"/>
              <a:gd name="connsiteY0" fmla="*/ 0 h 544918"/>
              <a:gd name="connsiteX1" fmla="*/ 0 w 544918"/>
              <a:gd name="connsiteY1" fmla="*/ 0 h 544918"/>
              <a:gd name="connsiteX2" fmla="*/ 0 w 544918"/>
              <a:gd name="connsiteY2" fmla="*/ 544918 h 544918"/>
              <a:gd name="connsiteX3" fmla="*/ 544918 w 544918"/>
              <a:gd name="connsiteY3" fmla="*/ 0 h 544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18" h="544918">
                <a:moveTo>
                  <a:pt x="544918" y="0"/>
                </a:moveTo>
                <a:lnTo>
                  <a:pt x="0" y="0"/>
                </a:lnTo>
                <a:lnTo>
                  <a:pt x="0" y="544918"/>
                </a:lnTo>
                <a:lnTo>
                  <a:pt x="5449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5" name="Freeform: Shape 224">
            <a:extLst>
              <a:ext uri="{FF2B5EF4-FFF2-40B4-BE49-F238E27FC236}">
                <a16:creationId xmlns:a16="http://schemas.microsoft.com/office/drawing/2014/main" id="{FDF9BFF8-7F41-48EA-A947-A6BBD48D6F33}"/>
              </a:ext>
            </a:extLst>
          </p:cNvPr>
          <p:cNvSpPr/>
          <p:nvPr/>
        </p:nvSpPr>
        <p:spPr bwMode="gray">
          <a:xfrm flipH="1">
            <a:off x="11648955" y="2365740"/>
            <a:ext cx="547490" cy="547490"/>
          </a:xfrm>
          <a:custGeom>
            <a:avLst/>
            <a:gdLst>
              <a:gd name="connsiteX0" fmla="*/ 0 w 547490"/>
              <a:gd name="connsiteY0" fmla="*/ 0 h 547490"/>
              <a:gd name="connsiteX1" fmla="*/ 0 w 547490"/>
              <a:gd name="connsiteY1" fmla="*/ 547490 h 547490"/>
              <a:gd name="connsiteX2" fmla="*/ 547490 w 547490"/>
              <a:gd name="connsiteY2" fmla="*/ 547490 h 547490"/>
              <a:gd name="connsiteX3" fmla="*/ 0 w 547490"/>
              <a:gd name="connsiteY3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490" h="547490">
                <a:moveTo>
                  <a:pt x="0" y="0"/>
                </a:moveTo>
                <a:lnTo>
                  <a:pt x="0" y="547490"/>
                </a:lnTo>
                <a:lnTo>
                  <a:pt x="547490" y="54749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B0AC770F-5A24-4AA8-AF5E-FC8750033853}"/>
              </a:ext>
            </a:extLst>
          </p:cNvPr>
          <p:cNvSpPr/>
          <p:nvPr/>
        </p:nvSpPr>
        <p:spPr bwMode="gray">
          <a:xfrm flipH="1">
            <a:off x="11650241" y="3334354"/>
            <a:ext cx="546204" cy="547490"/>
          </a:xfrm>
          <a:custGeom>
            <a:avLst/>
            <a:gdLst>
              <a:gd name="connsiteX0" fmla="*/ 0 w 546204"/>
              <a:gd name="connsiteY0" fmla="*/ 0 h 547490"/>
              <a:gd name="connsiteX1" fmla="*/ 0 w 546204"/>
              <a:gd name="connsiteY1" fmla="*/ 547490 h 547490"/>
              <a:gd name="connsiteX2" fmla="*/ 544918 w 546204"/>
              <a:gd name="connsiteY2" fmla="*/ 547490 h 547490"/>
              <a:gd name="connsiteX3" fmla="*/ 546204 w 546204"/>
              <a:gd name="connsiteY3" fmla="*/ 546204 h 547490"/>
              <a:gd name="connsiteX4" fmla="*/ 0 w 546204"/>
              <a:gd name="connsiteY4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04" h="547490">
                <a:moveTo>
                  <a:pt x="0" y="0"/>
                </a:moveTo>
                <a:lnTo>
                  <a:pt x="0" y="547490"/>
                </a:lnTo>
                <a:lnTo>
                  <a:pt x="544918" y="547490"/>
                </a:lnTo>
                <a:lnTo>
                  <a:pt x="546204" y="54620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DDD7B8D0-1B08-4A21-B557-E83E4BA75602}"/>
              </a:ext>
            </a:extLst>
          </p:cNvPr>
          <p:cNvSpPr/>
          <p:nvPr/>
        </p:nvSpPr>
        <p:spPr bwMode="gray">
          <a:xfrm flipH="1">
            <a:off x="11648956" y="3879273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CB5A6C26-DA04-4828-AA42-EBCEF28748D0}"/>
              </a:ext>
            </a:extLst>
          </p:cNvPr>
          <p:cNvSpPr/>
          <p:nvPr/>
        </p:nvSpPr>
        <p:spPr bwMode="gray">
          <a:xfrm flipH="1">
            <a:off x="11648956" y="3881844"/>
            <a:ext cx="547489" cy="968632"/>
          </a:xfrm>
          <a:custGeom>
            <a:avLst/>
            <a:gdLst>
              <a:gd name="connsiteX0" fmla="*/ 547489 w 547489"/>
              <a:gd name="connsiteY0" fmla="*/ 0 h 968632"/>
              <a:gd name="connsiteX1" fmla="*/ 544918 w 547489"/>
              <a:gd name="connsiteY1" fmla="*/ 0 h 968632"/>
              <a:gd name="connsiteX2" fmla="*/ 0 w 547489"/>
              <a:gd name="connsiteY2" fmla="*/ 544918 h 968632"/>
              <a:gd name="connsiteX3" fmla="*/ 0 w 547489"/>
              <a:gd name="connsiteY3" fmla="*/ 968632 h 968632"/>
              <a:gd name="connsiteX4" fmla="*/ 547489 w 547489"/>
              <a:gd name="connsiteY4" fmla="*/ 968632 h 968632"/>
              <a:gd name="connsiteX5" fmla="*/ 547489 w 54748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489" h="968632">
                <a:moveTo>
                  <a:pt x="547489" y="0"/>
                </a:moveTo>
                <a:lnTo>
                  <a:pt x="544918" y="0"/>
                </a:lnTo>
                <a:lnTo>
                  <a:pt x="0" y="544918"/>
                </a:lnTo>
                <a:lnTo>
                  <a:pt x="0" y="968632"/>
                </a:lnTo>
                <a:lnTo>
                  <a:pt x="547489" y="968632"/>
                </a:lnTo>
                <a:lnTo>
                  <a:pt x="5474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88159924-FDA3-448C-8010-DBEF3EB85746}"/>
              </a:ext>
            </a:extLst>
          </p:cNvPr>
          <p:cNvSpPr/>
          <p:nvPr userDrawn="1"/>
        </p:nvSpPr>
        <p:spPr bwMode="gray">
          <a:xfrm rot="10800000" flipH="1">
            <a:off x="11648956" y="3880557"/>
            <a:ext cx="2571" cy="1286"/>
          </a:xfrm>
          <a:custGeom>
            <a:avLst/>
            <a:gdLst>
              <a:gd name="connsiteX0" fmla="*/ 1285 w 2571"/>
              <a:gd name="connsiteY0" fmla="*/ 1286 h 1286"/>
              <a:gd name="connsiteX1" fmla="*/ 2571 w 2571"/>
              <a:gd name="connsiteY1" fmla="*/ 0 h 1286"/>
              <a:gd name="connsiteX2" fmla="*/ 0 w 2571"/>
              <a:gd name="connsiteY2" fmla="*/ 0 h 1286"/>
              <a:gd name="connsiteX3" fmla="*/ 0 w 2571"/>
              <a:gd name="connsiteY3" fmla="*/ 1 h 1286"/>
              <a:gd name="connsiteX4" fmla="*/ 1285 w 2571"/>
              <a:gd name="connsiteY4" fmla="*/ 1286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5" y="1286"/>
                </a:moveTo>
                <a:lnTo>
                  <a:pt x="2571" y="0"/>
                </a:lnTo>
                <a:lnTo>
                  <a:pt x="0" y="0"/>
                </a:lnTo>
                <a:lnTo>
                  <a:pt x="0" y="1"/>
                </a:lnTo>
                <a:lnTo>
                  <a:pt x="1285" y="1286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7" name="Freeform: Shape 216">
            <a:extLst>
              <a:ext uri="{FF2B5EF4-FFF2-40B4-BE49-F238E27FC236}">
                <a16:creationId xmlns:a16="http://schemas.microsoft.com/office/drawing/2014/main" id="{969C33E1-B136-43CD-AE39-A5CBB8735844}"/>
              </a:ext>
            </a:extLst>
          </p:cNvPr>
          <p:cNvSpPr/>
          <p:nvPr userDrawn="1"/>
        </p:nvSpPr>
        <p:spPr bwMode="gray">
          <a:xfrm rot="10800000" flipH="1">
            <a:off x="11651526" y="3881843"/>
            <a:ext cx="543648" cy="543648"/>
          </a:xfrm>
          <a:custGeom>
            <a:avLst/>
            <a:gdLst>
              <a:gd name="connsiteX0" fmla="*/ 0 w 543648"/>
              <a:gd name="connsiteY0" fmla="*/ 543648 h 543648"/>
              <a:gd name="connsiteX1" fmla="*/ 543648 w 543648"/>
              <a:gd name="connsiteY1" fmla="*/ 543648 h 543648"/>
              <a:gd name="connsiteX2" fmla="*/ 543648 w 543648"/>
              <a:gd name="connsiteY2" fmla="*/ 0 h 543648"/>
              <a:gd name="connsiteX3" fmla="*/ 0 w 543648"/>
              <a:gd name="connsiteY3" fmla="*/ 543648 h 54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648" h="543648">
                <a:moveTo>
                  <a:pt x="0" y="543648"/>
                </a:moveTo>
                <a:lnTo>
                  <a:pt x="543648" y="543648"/>
                </a:lnTo>
                <a:lnTo>
                  <a:pt x="543648" y="0"/>
                </a:lnTo>
                <a:lnTo>
                  <a:pt x="0" y="543648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C90144CD-CCF9-4EFE-84E7-014729DB2848}"/>
              </a:ext>
            </a:extLst>
          </p:cNvPr>
          <p:cNvSpPr/>
          <p:nvPr userDrawn="1"/>
        </p:nvSpPr>
        <p:spPr bwMode="gray">
          <a:xfrm rot="10800000" flipH="1">
            <a:off x="11648954" y="1942027"/>
            <a:ext cx="546220" cy="971203"/>
          </a:xfrm>
          <a:custGeom>
            <a:avLst/>
            <a:gdLst>
              <a:gd name="connsiteX0" fmla="*/ 0 w 546220"/>
              <a:gd name="connsiteY0" fmla="*/ 971203 h 971203"/>
              <a:gd name="connsiteX1" fmla="*/ 546220 w 546220"/>
              <a:gd name="connsiteY1" fmla="*/ 971203 h 971203"/>
              <a:gd name="connsiteX2" fmla="*/ 546220 w 546220"/>
              <a:gd name="connsiteY2" fmla="*/ 546220 h 971203"/>
              <a:gd name="connsiteX3" fmla="*/ 0 w 546220"/>
              <a:gd name="connsiteY3" fmla="*/ 0 h 971203"/>
              <a:gd name="connsiteX4" fmla="*/ 0 w 546220"/>
              <a:gd name="connsiteY4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20" h="971203">
                <a:moveTo>
                  <a:pt x="0" y="971203"/>
                </a:moveTo>
                <a:lnTo>
                  <a:pt x="546220" y="971203"/>
                </a:lnTo>
                <a:lnTo>
                  <a:pt x="546220" y="546220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4B31D812-5C48-4B80-8E11-C181C38366FA}"/>
              </a:ext>
            </a:extLst>
          </p:cNvPr>
          <p:cNvSpPr/>
          <p:nvPr userDrawn="1"/>
        </p:nvSpPr>
        <p:spPr bwMode="gray">
          <a:xfrm rot="10800000" flipH="1">
            <a:off x="11650240" y="3335623"/>
            <a:ext cx="544934" cy="546220"/>
          </a:xfrm>
          <a:custGeom>
            <a:avLst/>
            <a:gdLst>
              <a:gd name="connsiteX0" fmla="*/ 544934 w 544934"/>
              <a:gd name="connsiteY0" fmla="*/ 546220 h 546220"/>
              <a:gd name="connsiteX1" fmla="*/ 544934 w 544934"/>
              <a:gd name="connsiteY1" fmla="*/ 0 h 546220"/>
              <a:gd name="connsiteX2" fmla="*/ 1286 w 544934"/>
              <a:gd name="connsiteY2" fmla="*/ 0 h 546220"/>
              <a:gd name="connsiteX3" fmla="*/ 0 w 544934"/>
              <a:gd name="connsiteY3" fmla="*/ 1286 h 546220"/>
              <a:gd name="connsiteX4" fmla="*/ 544934 w 544934"/>
              <a:gd name="connsiteY4" fmla="*/ 546220 h 5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934" h="546220">
                <a:moveTo>
                  <a:pt x="544934" y="546220"/>
                </a:moveTo>
                <a:lnTo>
                  <a:pt x="544934" y="0"/>
                </a:lnTo>
                <a:lnTo>
                  <a:pt x="1286" y="0"/>
                </a:lnTo>
                <a:lnTo>
                  <a:pt x="0" y="1286"/>
                </a:lnTo>
                <a:lnTo>
                  <a:pt x="544934" y="54622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A9F0B558-8DF2-447D-B052-3931855F11FC}"/>
              </a:ext>
            </a:extLst>
          </p:cNvPr>
          <p:cNvSpPr/>
          <p:nvPr userDrawn="1"/>
        </p:nvSpPr>
        <p:spPr bwMode="gray">
          <a:xfrm rot="10800000" flipH="1">
            <a:off x="11648956" y="3879272"/>
            <a:ext cx="1285" cy="2570"/>
          </a:xfrm>
          <a:custGeom>
            <a:avLst/>
            <a:gdLst>
              <a:gd name="connsiteX0" fmla="*/ 0 w 1285"/>
              <a:gd name="connsiteY0" fmla="*/ 2570 h 2570"/>
              <a:gd name="connsiteX1" fmla="*/ 1285 w 1285"/>
              <a:gd name="connsiteY1" fmla="*/ 1285 h 2570"/>
              <a:gd name="connsiteX2" fmla="*/ 0 w 1285"/>
              <a:gd name="connsiteY2" fmla="*/ 0 h 2570"/>
              <a:gd name="connsiteX3" fmla="*/ 0 w 1285"/>
              <a:gd name="connsiteY3" fmla="*/ 257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0" y="2570"/>
                </a:moveTo>
                <a:lnTo>
                  <a:pt x="1285" y="1285"/>
                </a:lnTo>
                <a:lnTo>
                  <a:pt x="0" y="0"/>
                </a:lnTo>
                <a:lnTo>
                  <a:pt x="0" y="257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DCA9266A-3540-4755-B797-3A415AFFB846}"/>
              </a:ext>
            </a:extLst>
          </p:cNvPr>
          <p:cNvSpPr/>
          <p:nvPr userDrawn="1"/>
        </p:nvSpPr>
        <p:spPr bwMode="gray">
          <a:xfrm rot="10800000" flipH="1">
            <a:off x="11648956" y="3881843"/>
            <a:ext cx="546219" cy="968632"/>
          </a:xfrm>
          <a:custGeom>
            <a:avLst/>
            <a:gdLst>
              <a:gd name="connsiteX0" fmla="*/ 0 w 546219"/>
              <a:gd name="connsiteY0" fmla="*/ 968632 h 968632"/>
              <a:gd name="connsiteX1" fmla="*/ 2571 w 546219"/>
              <a:gd name="connsiteY1" fmla="*/ 968632 h 968632"/>
              <a:gd name="connsiteX2" fmla="*/ 546219 w 546219"/>
              <a:gd name="connsiteY2" fmla="*/ 424984 h 968632"/>
              <a:gd name="connsiteX3" fmla="*/ 546219 w 546219"/>
              <a:gd name="connsiteY3" fmla="*/ 0 h 968632"/>
              <a:gd name="connsiteX4" fmla="*/ 0 w 546219"/>
              <a:gd name="connsiteY4" fmla="*/ 0 h 968632"/>
              <a:gd name="connsiteX5" fmla="*/ 0 w 546219"/>
              <a:gd name="connsiteY5" fmla="*/ 968632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19" h="968632">
                <a:moveTo>
                  <a:pt x="0" y="968632"/>
                </a:moveTo>
                <a:lnTo>
                  <a:pt x="2571" y="968632"/>
                </a:lnTo>
                <a:lnTo>
                  <a:pt x="546219" y="424984"/>
                </a:lnTo>
                <a:lnTo>
                  <a:pt x="546219" y="0"/>
                </a:lnTo>
                <a:lnTo>
                  <a:pt x="0" y="0"/>
                </a:lnTo>
                <a:lnTo>
                  <a:pt x="0" y="968632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29" name="Right Triangle 1928">
            <a:extLst>
              <a:ext uri="{FF2B5EF4-FFF2-40B4-BE49-F238E27FC236}">
                <a16:creationId xmlns:a16="http://schemas.microsoft.com/office/drawing/2014/main" id="{1A17EDC8-CE1B-4CD2-8335-693D7D36208D}"/>
              </a:ext>
            </a:extLst>
          </p:cNvPr>
          <p:cNvSpPr/>
          <p:nvPr/>
        </p:nvSpPr>
        <p:spPr bwMode="gray">
          <a:xfrm flipV="1">
            <a:off x="1067730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0" name="Right Triangle 1929">
            <a:extLst>
              <a:ext uri="{FF2B5EF4-FFF2-40B4-BE49-F238E27FC236}">
                <a16:creationId xmlns:a16="http://schemas.microsoft.com/office/drawing/2014/main" id="{32211C5B-F93E-46B8-91F9-81B3CC430F4A}"/>
              </a:ext>
            </a:extLst>
          </p:cNvPr>
          <p:cNvSpPr/>
          <p:nvPr/>
        </p:nvSpPr>
        <p:spPr bwMode="gray">
          <a:xfrm rot="10800000" flipV="1">
            <a:off x="10677302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2" name="Right Triangle 1931">
            <a:extLst>
              <a:ext uri="{FF2B5EF4-FFF2-40B4-BE49-F238E27FC236}">
                <a16:creationId xmlns:a16="http://schemas.microsoft.com/office/drawing/2014/main" id="{C354B561-AC71-4339-9C52-AF1DD5D8E84E}"/>
              </a:ext>
            </a:extLst>
          </p:cNvPr>
          <p:cNvSpPr/>
          <p:nvPr/>
        </p:nvSpPr>
        <p:spPr bwMode="gray">
          <a:xfrm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3" name="Right Triangle 1932">
            <a:extLst>
              <a:ext uri="{FF2B5EF4-FFF2-40B4-BE49-F238E27FC236}">
                <a16:creationId xmlns:a16="http://schemas.microsoft.com/office/drawing/2014/main" id="{F5BEC7E4-9BF3-4726-9719-B4AD64A02B4E}"/>
              </a:ext>
            </a:extLst>
          </p:cNvPr>
          <p:cNvSpPr/>
          <p:nvPr/>
        </p:nvSpPr>
        <p:spPr bwMode="gray">
          <a:xfrm rot="10800000"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5" name="Right Triangle 1934">
            <a:extLst>
              <a:ext uri="{FF2B5EF4-FFF2-40B4-BE49-F238E27FC236}">
                <a16:creationId xmlns:a16="http://schemas.microsoft.com/office/drawing/2014/main" id="{DE653FB1-2AF9-4CE6-A301-ED6C510FA426}"/>
              </a:ext>
            </a:extLst>
          </p:cNvPr>
          <p:cNvSpPr/>
          <p:nvPr/>
        </p:nvSpPr>
        <p:spPr bwMode="gray">
          <a:xfrm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6" name="Right Triangle 1935">
            <a:extLst>
              <a:ext uri="{FF2B5EF4-FFF2-40B4-BE49-F238E27FC236}">
                <a16:creationId xmlns:a16="http://schemas.microsoft.com/office/drawing/2014/main" id="{F1410CEB-F7C1-4F72-A067-D9EA57311881}"/>
              </a:ext>
            </a:extLst>
          </p:cNvPr>
          <p:cNvSpPr/>
          <p:nvPr/>
        </p:nvSpPr>
        <p:spPr bwMode="gray">
          <a:xfrm rot="10800000"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0" name="Right Triangle 1939">
            <a:extLst>
              <a:ext uri="{FF2B5EF4-FFF2-40B4-BE49-F238E27FC236}">
                <a16:creationId xmlns:a16="http://schemas.microsoft.com/office/drawing/2014/main" id="{7D3E491A-0D22-4238-B3A1-3B24622C460F}"/>
              </a:ext>
            </a:extLst>
          </p:cNvPr>
          <p:cNvSpPr/>
          <p:nvPr/>
        </p:nvSpPr>
        <p:spPr bwMode="gray">
          <a:xfrm flipV="1">
            <a:off x="4852550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1" name="Right Triangle 1940">
            <a:extLst>
              <a:ext uri="{FF2B5EF4-FFF2-40B4-BE49-F238E27FC236}">
                <a16:creationId xmlns:a16="http://schemas.microsoft.com/office/drawing/2014/main" id="{3375337F-16F5-42A7-9F6E-F6C29C0A1F13}"/>
              </a:ext>
            </a:extLst>
          </p:cNvPr>
          <p:cNvSpPr/>
          <p:nvPr/>
        </p:nvSpPr>
        <p:spPr bwMode="gray">
          <a:xfrm rot="10800000" flipV="1">
            <a:off x="485255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4" name="Right Triangle 1943">
            <a:extLst>
              <a:ext uri="{FF2B5EF4-FFF2-40B4-BE49-F238E27FC236}">
                <a16:creationId xmlns:a16="http://schemas.microsoft.com/office/drawing/2014/main" id="{3BF4CE44-35C7-4950-9407-D01B1056BDA9}"/>
              </a:ext>
            </a:extLst>
          </p:cNvPr>
          <p:cNvSpPr/>
          <p:nvPr/>
        </p:nvSpPr>
        <p:spPr bwMode="gray">
          <a:xfrm>
            <a:off x="4852550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5" name="Right Triangle 1944">
            <a:extLst>
              <a:ext uri="{FF2B5EF4-FFF2-40B4-BE49-F238E27FC236}">
                <a16:creationId xmlns:a16="http://schemas.microsoft.com/office/drawing/2014/main" id="{88C4A149-5042-458D-861D-516DF9C62184}"/>
              </a:ext>
            </a:extLst>
          </p:cNvPr>
          <p:cNvSpPr/>
          <p:nvPr/>
        </p:nvSpPr>
        <p:spPr bwMode="gray">
          <a:xfrm rot="10800000">
            <a:off x="4852551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8" name="Right Triangle 1947">
            <a:extLst>
              <a:ext uri="{FF2B5EF4-FFF2-40B4-BE49-F238E27FC236}">
                <a16:creationId xmlns:a16="http://schemas.microsoft.com/office/drawing/2014/main" id="{B1E84913-8781-4BF2-A9B8-3F93C2ED5B44}"/>
              </a:ext>
            </a:extLst>
          </p:cNvPr>
          <p:cNvSpPr/>
          <p:nvPr/>
        </p:nvSpPr>
        <p:spPr bwMode="gray">
          <a:xfrm>
            <a:off x="4852550" y="1935283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9" name="Right Triangle 1948">
            <a:extLst>
              <a:ext uri="{FF2B5EF4-FFF2-40B4-BE49-F238E27FC236}">
                <a16:creationId xmlns:a16="http://schemas.microsoft.com/office/drawing/2014/main" id="{92238CB4-814A-4247-9BA6-25C7C4F20C40}"/>
              </a:ext>
            </a:extLst>
          </p:cNvPr>
          <p:cNvSpPr/>
          <p:nvPr/>
        </p:nvSpPr>
        <p:spPr bwMode="gray">
          <a:xfrm rot="10800000">
            <a:off x="4852551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4" name="Right Triangle 1953">
            <a:extLst>
              <a:ext uri="{FF2B5EF4-FFF2-40B4-BE49-F238E27FC236}">
                <a16:creationId xmlns:a16="http://schemas.microsoft.com/office/drawing/2014/main" id="{F97D4B2A-624C-4F0B-A240-99FAF3ED0363}"/>
              </a:ext>
            </a:extLst>
          </p:cNvPr>
          <p:cNvSpPr/>
          <p:nvPr/>
        </p:nvSpPr>
        <p:spPr bwMode="gray">
          <a:xfrm flipH="1" flipV="1">
            <a:off x="5820710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6" name="Right Triangle 1955">
            <a:extLst>
              <a:ext uri="{FF2B5EF4-FFF2-40B4-BE49-F238E27FC236}">
                <a16:creationId xmlns:a16="http://schemas.microsoft.com/office/drawing/2014/main" id="{08471D48-809B-47B7-ADF7-31302F343639}"/>
              </a:ext>
            </a:extLst>
          </p:cNvPr>
          <p:cNvSpPr/>
          <p:nvPr/>
        </p:nvSpPr>
        <p:spPr bwMode="gray">
          <a:xfrm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7" name="Right Triangle 1956">
            <a:extLst>
              <a:ext uri="{FF2B5EF4-FFF2-40B4-BE49-F238E27FC236}">
                <a16:creationId xmlns:a16="http://schemas.microsoft.com/office/drawing/2014/main" id="{5FBBD2AD-7E7A-4AF8-ADE7-5917EB76A144}"/>
              </a:ext>
            </a:extLst>
          </p:cNvPr>
          <p:cNvSpPr/>
          <p:nvPr/>
        </p:nvSpPr>
        <p:spPr bwMode="gray">
          <a:xfrm rot="10800000"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9" name="Right Triangle 1958">
            <a:extLst>
              <a:ext uri="{FF2B5EF4-FFF2-40B4-BE49-F238E27FC236}">
                <a16:creationId xmlns:a16="http://schemas.microsoft.com/office/drawing/2014/main" id="{221563F9-8BA0-454A-A09A-8E732A94465F}"/>
              </a:ext>
            </a:extLst>
          </p:cNvPr>
          <p:cNvSpPr/>
          <p:nvPr/>
        </p:nvSpPr>
        <p:spPr bwMode="gray">
          <a:xfrm flipH="1">
            <a:off x="5820710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0" name="Right Triangle 1959">
            <a:extLst>
              <a:ext uri="{FF2B5EF4-FFF2-40B4-BE49-F238E27FC236}">
                <a16:creationId xmlns:a16="http://schemas.microsoft.com/office/drawing/2014/main" id="{8F694D62-B3D5-45BE-8E68-322292921C60}"/>
              </a:ext>
            </a:extLst>
          </p:cNvPr>
          <p:cNvSpPr/>
          <p:nvPr/>
        </p:nvSpPr>
        <p:spPr bwMode="gray">
          <a:xfrm rot="10800000" flipH="1">
            <a:off x="5820711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95" name="Rectangle 1694">
            <a:extLst>
              <a:ext uri="{FF2B5EF4-FFF2-40B4-BE49-F238E27FC236}">
                <a16:creationId xmlns:a16="http://schemas.microsoft.com/office/drawing/2014/main" id="{CF0B000B-1602-4E1A-8914-3360980A796A}"/>
              </a:ext>
            </a:extLst>
          </p:cNvPr>
          <p:cNvSpPr/>
          <p:nvPr/>
        </p:nvSpPr>
        <p:spPr bwMode="gray">
          <a:xfrm>
            <a:off x="2907" y="1942027"/>
            <a:ext cx="4849643" cy="2908450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1698" name="Right Triangle 1697">
            <a:extLst>
              <a:ext uri="{FF2B5EF4-FFF2-40B4-BE49-F238E27FC236}">
                <a16:creationId xmlns:a16="http://schemas.microsoft.com/office/drawing/2014/main" id="{8A967AB6-1A35-4BA9-B02C-1987FF6DF036}"/>
              </a:ext>
            </a:extLst>
          </p:cNvPr>
          <p:cNvSpPr/>
          <p:nvPr/>
        </p:nvSpPr>
        <p:spPr bwMode="gray">
          <a:xfrm flipV="1">
            <a:off x="1942393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1" name="Right Triangle 1700">
            <a:extLst>
              <a:ext uri="{FF2B5EF4-FFF2-40B4-BE49-F238E27FC236}">
                <a16:creationId xmlns:a16="http://schemas.microsoft.com/office/drawing/2014/main" id="{65BEB17A-3527-47DA-B83A-44D0DE236CCA}"/>
              </a:ext>
            </a:extLst>
          </p:cNvPr>
          <p:cNvSpPr/>
          <p:nvPr/>
        </p:nvSpPr>
        <p:spPr bwMode="gray">
          <a:xfrm>
            <a:off x="1942393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3" name="Right Triangle 1702">
            <a:extLst>
              <a:ext uri="{FF2B5EF4-FFF2-40B4-BE49-F238E27FC236}">
                <a16:creationId xmlns:a16="http://schemas.microsoft.com/office/drawing/2014/main" id="{075412DE-7A4B-4274-B4F3-F3723B393212}"/>
              </a:ext>
            </a:extLst>
          </p:cNvPr>
          <p:cNvSpPr/>
          <p:nvPr/>
        </p:nvSpPr>
        <p:spPr bwMode="gray">
          <a:xfrm>
            <a:off x="1942393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4" name="Right Triangle 1703">
            <a:extLst>
              <a:ext uri="{FF2B5EF4-FFF2-40B4-BE49-F238E27FC236}">
                <a16:creationId xmlns:a16="http://schemas.microsoft.com/office/drawing/2014/main" id="{94D95818-DDBE-4E10-B3B5-517E8DB9AD54}"/>
              </a:ext>
            </a:extLst>
          </p:cNvPr>
          <p:cNvSpPr/>
          <p:nvPr/>
        </p:nvSpPr>
        <p:spPr bwMode="gray">
          <a:xfrm rot="10800000">
            <a:off x="1942394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8" name="Right Triangle 1707">
            <a:extLst>
              <a:ext uri="{FF2B5EF4-FFF2-40B4-BE49-F238E27FC236}">
                <a16:creationId xmlns:a16="http://schemas.microsoft.com/office/drawing/2014/main" id="{B48F1ECF-5DCA-4DD5-ABA6-B080228C92B6}"/>
              </a:ext>
            </a:extLst>
          </p:cNvPr>
          <p:cNvSpPr/>
          <p:nvPr/>
        </p:nvSpPr>
        <p:spPr bwMode="gray">
          <a:xfrm flipH="1" flipV="1">
            <a:off x="2913596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9" name="Right Triangle 1708">
            <a:extLst>
              <a:ext uri="{FF2B5EF4-FFF2-40B4-BE49-F238E27FC236}">
                <a16:creationId xmlns:a16="http://schemas.microsoft.com/office/drawing/2014/main" id="{5C85BD51-83F7-4323-B529-4720D347A7F1}"/>
              </a:ext>
            </a:extLst>
          </p:cNvPr>
          <p:cNvSpPr/>
          <p:nvPr/>
        </p:nvSpPr>
        <p:spPr bwMode="gray">
          <a:xfrm rot="10800000" flipH="1" flipV="1">
            <a:off x="2913597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1" name="Right Triangle 1710">
            <a:extLst>
              <a:ext uri="{FF2B5EF4-FFF2-40B4-BE49-F238E27FC236}">
                <a16:creationId xmlns:a16="http://schemas.microsoft.com/office/drawing/2014/main" id="{8F90C316-3E5C-4804-9F3A-269CB3F78CC7}"/>
              </a:ext>
            </a:extLst>
          </p:cNvPr>
          <p:cNvSpPr/>
          <p:nvPr/>
        </p:nvSpPr>
        <p:spPr bwMode="gray">
          <a:xfrm flipH="1">
            <a:off x="2913596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2" name="Right Triangle 1711">
            <a:extLst>
              <a:ext uri="{FF2B5EF4-FFF2-40B4-BE49-F238E27FC236}">
                <a16:creationId xmlns:a16="http://schemas.microsoft.com/office/drawing/2014/main" id="{AD24879C-6330-40AC-B990-9E00C001F11C}"/>
              </a:ext>
            </a:extLst>
          </p:cNvPr>
          <p:cNvSpPr/>
          <p:nvPr/>
        </p:nvSpPr>
        <p:spPr bwMode="gray">
          <a:xfrm rot="10800000" flipH="1">
            <a:off x="291359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5" name="Right Triangle 1714">
            <a:extLst>
              <a:ext uri="{FF2B5EF4-FFF2-40B4-BE49-F238E27FC236}">
                <a16:creationId xmlns:a16="http://schemas.microsoft.com/office/drawing/2014/main" id="{B3C2894D-717C-4C61-9CF6-EAA63EBFD4F8}"/>
              </a:ext>
            </a:extLst>
          </p:cNvPr>
          <p:cNvSpPr/>
          <p:nvPr/>
        </p:nvSpPr>
        <p:spPr bwMode="gray">
          <a:xfrm flipH="1">
            <a:off x="2913596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6" name="Right Triangle 1715">
            <a:extLst>
              <a:ext uri="{FF2B5EF4-FFF2-40B4-BE49-F238E27FC236}">
                <a16:creationId xmlns:a16="http://schemas.microsoft.com/office/drawing/2014/main" id="{F9464778-02DF-4573-9DBF-1E10BCA9673E}"/>
              </a:ext>
            </a:extLst>
          </p:cNvPr>
          <p:cNvSpPr/>
          <p:nvPr/>
        </p:nvSpPr>
        <p:spPr bwMode="gray">
          <a:xfrm rot="10800000" flipH="1">
            <a:off x="2913597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1" name="Right Triangle 1720">
            <a:extLst>
              <a:ext uri="{FF2B5EF4-FFF2-40B4-BE49-F238E27FC236}">
                <a16:creationId xmlns:a16="http://schemas.microsoft.com/office/drawing/2014/main" id="{C7EA8E37-7EEC-4358-8695-4EC9D0C5BA34}"/>
              </a:ext>
            </a:extLst>
          </p:cNvPr>
          <p:cNvSpPr/>
          <p:nvPr/>
        </p:nvSpPr>
        <p:spPr bwMode="gray">
          <a:xfrm flipV="1">
            <a:off x="3884799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4" name="Right Triangle 1723">
            <a:extLst>
              <a:ext uri="{FF2B5EF4-FFF2-40B4-BE49-F238E27FC236}">
                <a16:creationId xmlns:a16="http://schemas.microsoft.com/office/drawing/2014/main" id="{60949105-9A34-4BC1-9978-C6B2FFBF0256}"/>
              </a:ext>
            </a:extLst>
          </p:cNvPr>
          <p:cNvSpPr/>
          <p:nvPr/>
        </p:nvSpPr>
        <p:spPr bwMode="gray">
          <a:xfrm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5" name="Right Triangle 1724">
            <a:extLst>
              <a:ext uri="{FF2B5EF4-FFF2-40B4-BE49-F238E27FC236}">
                <a16:creationId xmlns:a16="http://schemas.microsoft.com/office/drawing/2014/main" id="{547950FC-DFEB-4A82-9A35-B44D1EE3CE1D}"/>
              </a:ext>
            </a:extLst>
          </p:cNvPr>
          <p:cNvSpPr/>
          <p:nvPr/>
        </p:nvSpPr>
        <p:spPr bwMode="gray">
          <a:xfrm rot="10800000"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7" name="Right Triangle 1726">
            <a:extLst>
              <a:ext uri="{FF2B5EF4-FFF2-40B4-BE49-F238E27FC236}">
                <a16:creationId xmlns:a16="http://schemas.microsoft.com/office/drawing/2014/main" id="{5A9B53D1-7AD2-4A7F-B91E-BCC2DC20EA4F}"/>
              </a:ext>
            </a:extLst>
          </p:cNvPr>
          <p:cNvSpPr/>
          <p:nvPr/>
        </p:nvSpPr>
        <p:spPr bwMode="gray">
          <a:xfrm rot="10800000">
            <a:off x="3884799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1" name="Right Triangle 1730">
            <a:extLst>
              <a:ext uri="{FF2B5EF4-FFF2-40B4-BE49-F238E27FC236}">
                <a16:creationId xmlns:a16="http://schemas.microsoft.com/office/drawing/2014/main" id="{01CD94E0-0488-4EC6-A6F3-ADBE8B1F213B}"/>
              </a:ext>
            </a:extLst>
          </p:cNvPr>
          <p:cNvSpPr/>
          <p:nvPr/>
        </p:nvSpPr>
        <p:spPr bwMode="gray">
          <a:xfrm flipV="1">
            <a:off x="2907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2" name="Right Triangle 1731">
            <a:extLst>
              <a:ext uri="{FF2B5EF4-FFF2-40B4-BE49-F238E27FC236}">
                <a16:creationId xmlns:a16="http://schemas.microsoft.com/office/drawing/2014/main" id="{BFC1ADAC-57C0-402C-9D6C-09B69D1036E0}"/>
              </a:ext>
            </a:extLst>
          </p:cNvPr>
          <p:cNvSpPr/>
          <p:nvPr/>
        </p:nvSpPr>
        <p:spPr bwMode="gray">
          <a:xfrm rot="10800000" flipV="1">
            <a:off x="2908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5" name="Right Triangle 1734">
            <a:extLst>
              <a:ext uri="{FF2B5EF4-FFF2-40B4-BE49-F238E27FC236}">
                <a16:creationId xmlns:a16="http://schemas.microsoft.com/office/drawing/2014/main" id="{62E7957D-308B-4C70-BC13-C5ECACED85B2}"/>
              </a:ext>
            </a:extLst>
          </p:cNvPr>
          <p:cNvSpPr/>
          <p:nvPr/>
        </p:nvSpPr>
        <p:spPr bwMode="gray">
          <a:xfrm>
            <a:off x="2907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6" name="Right Triangle 1735">
            <a:extLst>
              <a:ext uri="{FF2B5EF4-FFF2-40B4-BE49-F238E27FC236}">
                <a16:creationId xmlns:a16="http://schemas.microsoft.com/office/drawing/2014/main" id="{616EC3B2-7AE3-4B29-9B6F-09EC1F376CD5}"/>
              </a:ext>
            </a:extLst>
          </p:cNvPr>
          <p:cNvSpPr/>
          <p:nvPr/>
        </p:nvSpPr>
        <p:spPr bwMode="gray">
          <a:xfrm rot="10800000">
            <a:off x="2908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9" name="Right Triangle 1738">
            <a:extLst>
              <a:ext uri="{FF2B5EF4-FFF2-40B4-BE49-F238E27FC236}">
                <a16:creationId xmlns:a16="http://schemas.microsoft.com/office/drawing/2014/main" id="{B314C31D-AEF2-4F11-9551-DBA6BB14A6F0}"/>
              </a:ext>
            </a:extLst>
          </p:cNvPr>
          <p:cNvSpPr/>
          <p:nvPr/>
        </p:nvSpPr>
        <p:spPr bwMode="gray">
          <a:xfrm>
            <a:off x="2907" y="1935283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0" name="Right Triangle 1739">
            <a:extLst>
              <a:ext uri="{FF2B5EF4-FFF2-40B4-BE49-F238E27FC236}">
                <a16:creationId xmlns:a16="http://schemas.microsoft.com/office/drawing/2014/main" id="{62D194F1-0E45-4236-BB06-134026EFBB07}"/>
              </a:ext>
            </a:extLst>
          </p:cNvPr>
          <p:cNvSpPr/>
          <p:nvPr/>
        </p:nvSpPr>
        <p:spPr bwMode="gray">
          <a:xfrm rot="10800000">
            <a:off x="2908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5" name="Right Triangle 1744">
            <a:extLst>
              <a:ext uri="{FF2B5EF4-FFF2-40B4-BE49-F238E27FC236}">
                <a16:creationId xmlns:a16="http://schemas.microsoft.com/office/drawing/2014/main" id="{FEC0DCDF-2BB5-4C71-B14B-D27E85DF2037}"/>
              </a:ext>
            </a:extLst>
          </p:cNvPr>
          <p:cNvSpPr/>
          <p:nvPr/>
        </p:nvSpPr>
        <p:spPr bwMode="gray">
          <a:xfrm flipH="1" flipV="1">
            <a:off x="971067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7" name="Right Triangle 1746">
            <a:extLst>
              <a:ext uri="{FF2B5EF4-FFF2-40B4-BE49-F238E27FC236}">
                <a16:creationId xmlns:a16="http://schemas.microsoft.com/office/drawing/2014/main" id="{123E3930-5F73-4D7E-9814-DB1AB9CAFE29}"/>
              </a:ext>
            </a:extLst>
          </p:cNvPr>
          <p:cNvSpPr/>
          <p:nvPr/>
        </p:nvSpPr>
        <p:spPr bwMode="gray">
          <a:xfrm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8" name="Right Triangle 1747">
            <a:extLst>
              <a:ext uri="{FF2B5EF4-FFF2-40B4-BE49-F238E27FC236}">
                <a16:creationId xmlns:a16="http://schemas.microsoft.com/office/drawing/2014/main" id="{25BBDDF8-B4A2-44F5-9832-686BBCDD8A8A}"/>
              </a:ext>
            </a:extLst>
          </p:cNvPr>
          <p:cNvSpPr/>
          <p:nvPr/>
        </p:nvSpPr>
        <p:spPr bwMode="gray">
          <a:xfrm rot="10800000"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0" name="Right Triangle 1749">
            <a:extLst>
              <a:ext uri="{FF2B5EF4-FFF2-40B4-BE49-F238E27FC236}">
                <a16:creationId xmlns:a16="http://schemas.microsoft.com/office/drawing/2014/main" id="{189C5DF1-553A-43D6-B22E-1A2D2577EBF7}"/>
              </a:ext>
            </a:extLst>
          </p:cNvPr>
          <p:cNvSpPr/>
          <p:nvPr/>
        </p:nvSpPr>
        <p:spPr bwMode="gray">
          <a:xfrm flipH="1">
            <a:off x="971067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1" name="Right Triangle 1750">
            <a:extLst>
              <a:ext uri="{FF2B5EF4-FFF2-40B4-BE49-F238E27FC236}">
                <a16:creationId xmlns:a16="http://schemas.microsoft.com/office/drawing/2014/main" id="{B9253246-D884-404B-86EE-1D175BF07061}"/>
              </a:ext>
            </a:extLst>
          </p:cNvPr>
          <p:cNvSpPr/>
          <p:nvPr/>
        </p:nvSpPr>
        <p:spPr bwMode="gray">
          <a:xfrm rot="10800000" flipH="1">
            <a:off x="971068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6" name="Right Triangle 1755">
            <a:extLst>
              <a:ext uri="{FF2B5EF4-FFF2-40B4-BE49-F238E27FC236}">
                <a16:creationId xmlns:a16="http://schemas.microsoft.com/office/drawing/2014/main" id="{F6B5048F-B969-40B2-A297-03F167D9C592}"/>
              </a:ext>
            </a:extLst>
          </p:cNvPr>
          <p:cNvSpPr/>
          <p:nvPr/>
        </p:nvSpPr>
        <p:spPr bwMode="gray">
          <a:xfrm flipV="1">
            <a:off x="1942393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9" name="Right Triangle 1758">
            <a:extLst>
              <a:ext uri="{FF2B5EF4-FFF2-40B4-BE49-F238E27FC236}">
                <a16:creationId xmlns:a16="http://schemas.microsoft.com/office/drawing/2014/main" id="{76B68CF3-797A-4A0F-95DD-AA15E03B2A61}"/>
              </a:ext>
            </a:extLst>
          </p:cNvPr>
          <p:cNvSpPr/>
          <p:nvPr/>
        </p:nvSpPr>
        <p:spPr bwMode="gray">
          <a:xfrm>
            <a:off x="1942393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1" name="Right Triangle 1760">
            <a:extLst>
              <a:ext uri="{FF2B5EF4-FFF2-40B4-BE49-F238E27FC236}">
                <a16:creationId xmlns:a16="http://schemas.microsoft.com/office/drawing/2014/main" id="{17359F58-764B-474C-9743-FFAFD928E08E}"/>
              </a:ext>
            </a:extLst>
          </p:cNvPr>
          <p:cNvSpPr/>
          <p:nvPr/>
        </p:nvSpPr>
        <p:spPr bwMode="gray">
          <a:xfrm>
            <a:off x="1942393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2" name="Right Triangle 1761">
            <a:extLst>
              <a:ext uri="{FF2B5EF4-FFF2-40B4-BE49-F238E27FC236}">
                <a16:creationId xmlns:a16="http://schemas.microsoft.com/office/drawing/2014/main" id="{E5066427-10CE-44BA-925E-99D54F680A6A}"/>
              </a:ext>
            </a:extLst>
          </p:cNvPr>
          <p:cNvSpPr/>
          <p:nvPr/>
        </p:nvSpPr>
        <p:spPr bwMode="gray">
          <a:xfrm rot="10800000">
            <a:off x="1942394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6" name="Right Triangle 1765">
            <a:extLst>
              <a:ext uri="{FF2B5EF4-FFF2-40B4-BE49-F238E27FC236}">
                <a16:creationId xmlns:a16="http://schemas.microsoft.com/office/drawing/2014/main" id="{6E03E546-B9E5-4113-896A-6831698A37F0}"/>
              </a:ext>
            </a:extLst>
          </p:cNvPr>
          <p:cNvSpPr/>
          <p:nvPr/>
        </p:nvSpPr>
        <p:spPr bwMode="gray">
          <a:xfrm flipH="1" flipV="1">
            <a:off x="2913596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7" name="Right Triangle 1766">
            <a:extLst>
              <a:ext uri="{FF2B5EF4-FFF2-40B4-BE49-F238E27FC236}">
                <a16:creationId xmlns:a16="http://schemas.microsoft.com/office/drawing/2014/main" id="{857595F5-5247-4EA2-BF3C-80539311BD58}"/>
              </a:ext>
            </a:extLst>
          </p:cNvPr>
          <p:cNvSpPr/>
          <p:nvPr/>
        </p:nvSpPr>
        <p:spPr bwMode="gray">
          <a:xfrm rot="10800000" flipH="1" flipV="1">
            <a:off x="2913597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9" name="Right Triangle 1768">
            <a:extLst>
              <a:ext uri="{FF2B5EF4-FFF2-40B4-BE49-F238E27FC236}">
                <a16:creationId xmlns:a16="http://schemas.microsoft.com/office/drawing/2014/main" id="{D0280349-4488-4EE2-BF79-03EF7DFA60FF}"/>
              </a:ext>
            </a:extLst>
          </p:cNvPr>
          <p:cNvSpPr/>
          <p:nvPr/>
        </p:nvSpPr>
        <p:spPr bwMode="gray">
          <a:xfrm flipH="1">
            <a:off x="2913596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0" name="Right Triangle 1769">
            <a:extLst>
              <a:ext uri="{FF2B5EF4-FFF2-40B4-BE49-F238E27FC236}">
                <a16:creationId xmlns:a16="http://schemas.microsoft.com/office/drawing/2014/main" id="{AA2239CF-E830-4D23-9B25-93D76A21A76C}"/>
              </a:ext>
            </a:extLst>
          </p:cNvPr>
          <p:cNvSpPr/>
          <p:nvPr/>
        </p:nvSpPr>
        <p:spPr bwMode="gray">
          <a:xfrm rot="10800000" flipH="1">
            <a:off x="291359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3" name="Right Triangle 1772">
            <a:extLst>
              <a:ext uri="{FF2B5EF4-FFF2-40B4-BE49-F238E27FC236}">
                <a16:creationId xmlns:a16="http://schemas.microsoft.com/office/drawing/2014/main" id="{54587AE8-6E60-4E6A-BDB9-B4DFEAA2CE63}"/>
              </a:ext>
            </a:extLst>
          </p:cNvPr>
          <p:cNvSpPr/>
          <p:nvPr/>
        </p:nvSpPr>
        <p:spPr bwMode="gray">
          <a:xfrm flipH="1">
            <a:off x="2913596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4" name="Right Triangle 1773">
            <a:extLst>
              <a:ext uri="{FF2B5EF4-FFF2-40B4-BE49-F238E27FC236}">
                <a16:creationId xmlns:a16="http://schemas.microsoft.com/office/drawing/2014/main" id="{7A64C8D6-AB8C-4C78-B679-F2D9C7D220DF}"/>
              </a:ext>
            </a:extLst>
          </p:cNvPr>
          <p:cNvSpPr/>
          <p:nvPr/>
        </p:nvSpPr>
        <p:spPr bwMode="gray">
          <a:xfrm rot="10800000" flipH="1">
            <a:off x="2913597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9" name="Right Triangle 1778">
            <a:extLst>
              <a:ext uri="{FF2B5EF4-FFF2-40B4-BE49-F238E27FC236}">
                <a16:creationId xmlns:a16="http://schemas.microsoft.com/office/drawing/2014/main" id="{1DDB0F26-2BB2-4866-B074-B5CD76C31B11}"/>
              </a:ext>
            </a:extLst>
          </p:cNvPr>
          <p:cNvSpPr/>
          <p:nvPr/>
        </p:nvSpPr>
        <p:spPr bwMode="gray">
          <a:xfrm flipV="1">
            <a:off x="3884799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2" name="Right Triangle 1781">
            <a:extLst>
              <a:ext uri="{FF2B5EF4-FFF2-40B4-BE49-F238E27FC236}">
                <a16:creationId xmlns:a16="http://schemas.microsoft.com/office/drawing/2014/main" id="{769AE132-48C2-4C5A-A5F7-A1ECCB830BC1}"/>
              </a:ext>
            </a:extLst>
          </p:cNvPr>
          <p:cNvSpPr/>
          <p:nvPr/>
        </p:nvSpPr>
        <p:spPr bwMode="gray">
          <a:xfrm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3" name="Right Triangle 1782">
            <a:extLst>
              <a:ext uri="{FF2B5EF4-FFF2-40B4-BE49-F238E27FC236}">
                <a16:creationId xmlns:a16="http://schemas.microsoft.com/office/drawing/2014/main" id="{CD537BA1-4CA8-4802-B442-3A497050A77A}"/>
              </a:ext>
            </a:extLst>
          </p:cNvPr>
          <p:cNvSpPr/>
          <p:nvPr/>
        </p:nvSpPr>
        <p:spPr bwMode="gray">
          <a:xfrm rot="10800000"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5" name="Right Triangle 1784">
            <a:extLst>
              <a:ext uri="{FF2B5EF4-FFF2-40B4-BE49-F238E27FC236}">
                <a16:creationId xmlns:a16="http://schemas.microsoft.com/office/drawing/2014/main" id="{74BBC111-0FCB-447D-8BCE-12D6000929AE}"/>
              </a:ext>
            </a:extLst>
          </p:cNvPr>
          <p:cNvSpPr/>
          <p:nvPr/>
        </p:nvSpPr>
        <p:spPr bwMode="gray">
          <a:xfrm rot="10800000">
            <a:off x="3884799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9" name="Right Triangle 1788">
            <a:extLst>
              <a:ext uri="{FF2B5EF4-FFF2-40B4-BE49-F238E27FC236}">
                <a16:creationId xmlns:a16="http://schemas.microsoft.com/office/drawing/2014/main" id="{9272D289-2481-49BF-A088-FEB0557CD47D}"/>
              </a:ext>
            </a:extLst>
          </p:cNvPr>
          <p:cNvSpPr/>
          <p:nvPr/>
        </p:nvSpPr>
        <p:spPr bwMode="gray">
          <a:xfrm flipV="1">
            <a:off x="2907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0" name="Right Triangle 1789">
            <a:extLst>
              <a:ext uri="{FF2B5EF4-FFF2-40B4-BE49-F238E27FC236}">
                <a16:creationId xmlns:a16="http://schemas.microsoft.com/office/drawing/2014/main" id="{CCCBAA00-6234-4A70-A692-0288C1ECF2BB}"/>
              </a:ext>
            </a:extLst>
          </p:cNvPr>
          <p:cNvSpPr/>
          <p:nvPr/>
        </p:nvSpPr>
        <p:spPr bwMode="gray">
          <a:xfrm rot="10800000" flipV="1">
            <a:off x="2908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3" name="Right Triangle 1792">
            <a:extLst>
              <a:ext uri="{FF2B5EF4-FFF2-40B4-BE49-F238E27FC236}">
                <a16:creationId xmlns:a16="http://schemas.microsoft.com/office/drawing/2014/main" id="{4B53498C-718F-44DF-A1DD-ECB0BEB66161}"/>
              </a:ext>
            </a:extLst>
          </p:cNvPr>
          <p:cNvSpPr/>
          <p:nvPr/>
        </p:nvSpPr>
        <p:spPr bwMode="gray">
          <a:xfrm>
            <a:off x="2907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4" name="Right Triangle 1793">
            <a:extLst>
              <a:ext uri="{FF2B5EF4-FFF2-40B4-BE49-F238E27FC236}">
                <a16:creationId xmlns:a16="http://schemas.microsoft.com/office/drawing/2014/main" id="{05BFCB8C-A4F7-4FD5-BA47-6742D02B0A60}"/>
              </a:ext>
            </a:extLst>
          </p:cNvPr>
          <p:cNvSpPr/>
          <p:nvPr/>
        </p:nvSpPr>
        <p:spPr bwMode="gray">
          <a:xfrm rot="10800000">
            <a:off x="2908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7" name="Right Triangle 1796">
            <a:extLst>
              <a:ext uri="{FF2B5EF4-FFF2-40B4-BE49-F238E27FC236}">
                <a16:creationId xmlns:a16="http://schemas.microsoft.com/office/drawing/2014/main" id="{5ABB911E-D696-46CD-B6F0-1A0F6209E670}"/>
              </a:ext>
            </a:extLst>
          </p:cNvPr>
          <p:cNvSpPr/>
          <p:nvPr/>
        </p:nvSpPr>
        <p:spPr bwMode="gray">
          <a:xfrm>
            <a:off x="2907" y="1935283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8" name="Right Triangle 1797">
            <a:extLst>
              <a:ext uri="{FF2B5EF4-FFF2-40B4-BE49-F238E27FC236}">
                <a16:creationId xmlns:a16="http://schemas.microsoft.com/office/drawing/2014/main" id="{6F7C8AB5-8662-4AAB-A64E-398621F0E4BD}"/>
              </a:ext>
            </a:extLst>
          </p:cNvPr>
          <p:cNvSpPr/>
          <p:nvPr/>
        </p:nvSpPr>
        <p:spPr bwMode="gray">
          <a:xfrm rot="10800000">
            <a:off x="2908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3" name="Right Triangle 1802">
            <a:extLst>
              <a:ext uri="{FF2B5EF4-FFF2-40B4-BE49-F238E27FC236}">
                <a16:creationId xmlns:a16="http://schemas.microsoft.com/office/drawing/2014/main" id="{2196AC91-ACFA-45CA-B6F6-B55CAA9F13D2}"/>
              </a:ext>
            </a:extLst>
          </p:cNvPr>
          <p:cNvSpPr/>
          <p:nvPr/>
        </p:nvSpPr>
        <p:spPr bwMode="gray">
          <a:xfrm flipH="1" flipV="1">
            <a:off x="971067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5" name="Right Triangle 1804">
            <a:extLst>
              <a:ext uri="{FF2B5EF4-FFF2-40B4-BE49-F238E27FC236}">
                <a16:creationId xmlns:a16="http://schemas.microsoft.com/office/drawing/2014/main" id="{0EA1030F-14D9-4065-889D-D32C1B06D477}"/>
              </a:ext>
            </a:extLst>
          </p:cNvPr>
          <p:cNvSpPr/>
          <p:nvPr/>
        </p:nvSpPr>
        <p:spPr bwMode="gray">
          <a:xfrm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6" name="Right Triangle 1805">
            <a:extLst>
              <a:ext uri="{FF2B5EF4-FFF2-40B4-BE49-F238E27FC236}">
                <a16:creationId xmlns:a16="http://schemas.microsoft.com/office/drawing/2014/main" id="{AA7759EC-0A95-4E14-BEE5-61F2802E9716}"/>
              </a:ext>
            </a:extLst>
          </p:cNvPr>
          <p:cNvSpPr/>
          <p:nvPr/>
        </p:nvSpPr>
        <p:spPr bwMode="gray">
          <a:xfrm rot="10800000"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8" name="Right Triangle 1807">
            <a:extLst>
              <a:ext uri="{FF2B5EF4-FFF2-40B4-BE49-F238E27FC236}">
                <a16:creationId xmlns:a16="http://schemas.microsoft.com/office/drawing/2014/main" id="{6A847B2E-2A07-49FF-80A4-73F61376E159}"/>
              </a:ext>
            </a:extLst>
          </p:cNvPr>
          <p:cNvSpPr/>
          <p:nvPr/>
        </p:nvSpPr>
        <p:spPr bwMode="gray">
          <a:xfrm flipH="1">
            <a:off x="971067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9" name="Right Triangle 1808">
            <a:extLst>
              <a:ext uri="{FF2B5EF4-FFF2-40B4-BE49-F238E27FC236}">
                <a16:creationId xmlns:a16="http://schemas.microsoft.com/office/drawing/2014/main" id="{F58CE748-ED9C-4BC9-868D-E1CACBCE7C84}"/>
              </a:ext>
            </a:extLst>
          </p:cNvPr>
          <p:cNvSpPr/>
          <p:nvPr/>
        </p:nvSpPr>
        <p:spPr bwMode="gray">
          <a:xfrm rot="10800000" flipH="1">
            <a:off x="971068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4" name="Right Triangle 1813">
            <a:extLst>
              <a:ext uri="{FF2B5EF4-FFF2-40B4-BE49-F238E27FC236}">
                <a16:creationId xmlns:a16="http://schemas.microsoft.com/office/drawing/2014/main" id="{E477FBCB-466D-4F31-8562-57F64A3CF561}"/>
              </a:ext>
            </a:extLst>
          </p:cNvPr>
          <p:cNvSpPr/>
          <p:nvPr/>
        </p:nvSpPr>
        <p:spPr bwMode="gray">
          <a:xfrm flipV="1">
            <a:off x="1942393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7" name="Right Triangle 1816">
            <a:extLst>
              <a:ext uri="{FF2B5EF4-FFF2-40B4-BE49-F238E27FC236}">
                <a16:creationId xmlns:a16="http://schemas.microsoft.com/office/drawing/2014/main" id="{1C347526-CD04-4D27-A45C-FC13ABF7297F}"/>
              </a:ext>
            </a:extLst>
          </p:cNvPr>
          <p:cNvSpPr/>
          <p:nvPr/>
        </p:nvSpPr>
        <p:spPr bwMode="gray">
          <a:xfrm>
            <a:off x="1942393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9" name="Right Triangle 1818">
            <a:extLst>
              <a:ext uri="{FF2B5EF4-FFF2-40B4-BE49-F238E27FC236}">
                <a16:creationId xmlns:a16="http://schemas.microsoft.com/office/drawing/2014/main" id="{3E34EE62-2627-4989-A340-195113F98F1E}"/>
              </a:ext>
            </a:extLst>
          </p:cNvPr>
          <p:cNvSpPr/>
          <p:nvPr/>
        </p:nvSpPr>
        <p:spPr bwMode="gray">
          <a:xfrm>
            <a:off x="1942393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0" name="Right Triangle 1819">
            <a:extLst>
              <a:ext uri="{FF2B5EF4-FFF2-40B4-BE49-F238E27FC236}">
                <a16:creationId xmlns:a16="http://schemas.microsoft.com/office/drawing/2014/main" id="{49A9EB19-5852-48C0-A427-0FD3D711FE41}"/>
              </a:ext>
            </a:extLst>
          </p:cNvPr>
          <p:cNvSpPr/>
          <p:nvPr/>
        </p:nvSpPr>
        <p:spPr bwMode="gray">
          <a:xfrm rot="10800000">
            <a:off x="1942394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4" name="Right Triangle 1823">
            <a:extLst>
              <a:ext uri="{FF2B5EF4-FFF2-40B4-BE49-F238E27FC236}">
                <a16:creationId xmlns:a16="http://schemas.microsoft.com/office/drawing/2014/main" id="{28898E91-1ED3-42A0-A2C1-BB23FFB24050}"/>
              </a:ext>
            </a:extLst>
          </p:cNvPr>
          <p:cNvSpPr/>
          <p:nvPr/>
        </p:nvSpPr>
        <p:spPr bwMode="gray">
          <a:xfrm flipH="1" flipV="1">
            <a:off x="2913596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5" name="Right Triangle 1824">
            <a:extLst>
              <a:ext uri="{FF2B5EF4-FFF2-40B4-BE49-F238E27FC236}">
                <a16:creationId xmlns:a16="http://schemas.microsoft.com/office/drawing/2014/main" id="{A7550308-52CC-43E1-B8CC-6AE4F6FF95E0}"/>
              </a:ext>
            </a:extLst>
          </p:cNvPr>
          <p:cNvSpPr/>
          <p:nvPr/>
        </p:nvSpPr>
        <p:spPr bwMode="gray">
          <a:xfrm rot="10800000" flipH="1" flipV="1">
            <a:off x="2913597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7" name="Right Triangle 1826">
            <a:extLst>
              <a:ext uri="{FF2B5EF4-FFF2-40B4-BE49-F238E27FC236}">
                <a16:creationId xmlns:a16="http://schemas.microsoft.com/office/drawing/2014/main" id="{0353330B-30EB-46DF-9B4F-7A6AA0264442}"/>
              </a:ext>
            </a:extLst>
          </p:cNvPr>
          <p:cNvSpPr/>
          <p:nvPr/>
        </p:nvSpPr>
        <p:spPr bwMode="gray">
          <a:xfrm flipH="1">
            <a:off x="2913596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8" name="Right Triangle 1827">
            <a:extLst>
              <a:ext uri="{FF2B5EF4-FFF2-40B4-BE49-F238E27FC236}">
                <a16:creationId xmlns:a16="http://schemas.microsoft.com/office/drawing/2014/main" id="{09E28E81-F125-4284-B17D-9A680EBE8906}"/>
              </a:ext>
            </a:extLst>
          </p:cNvPr>
          <p:cNvSpPr/>
          <p:nvPr/>
        </p:nvSpPr>
        <p:spPr bwMode="gray">
          <a:xfrm rot="10800000" flipH="1">
            <a:off x="291359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1" name="Right Triangle 1830">
            <a:extLst>
              <a:ext uri="{FF2B5EF4-FFF2-40B4-BE49-F238E27FC236}">
                <a16:creationId xmlns:a16="http://schemas.microsoft.com/office/drawing/2014/main" id="{3F75B7BC-3AD6-4936-B7CE-2519174560A1}"/>
              </a:ext>
            </a:extLst>
          </p:cNvPr>
          <p:cNvSpPr/>
          <p:nvPr/>
        </p:nvSpPr>
        <p:spPr bwMode="gray">
          <a:xfrm flipH="1">
            <a:off x="2913596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2" name="Right Triangle 1831">
            <a:extLst>
              <a:ext uri="{FF2B5EF4-FFF2-40B4-BE49-F238E27FC236}">
                <a16:creationId xmlns:a16="http://schemas.microsoft.com/office/drawing/2014/main" id="{F6B6B5CD-DBDE-4AEE-A959-B6BBC8C2B835}"/>
              </a:ext>
            </a:extLst>
          </p:cNvPr>
          <p:cNvSpPr/>
          <p:nvPr/>
        </p:nvSpPr>
        <p:spPr bwMode="gray">
          <a:xfrm rot="10800000" flipH="1">
            <a:off x="2913597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7" name="Right Triangle 1836">
            <a:extLst>
              <a:ext uri="{FF2B5EF4-FFF2-40B4-BE49-F238E27FC236}">
                <a16:creationId xmlns:a16="http://schemas.microsoft.com/office/drawing/2014/main" id="{4C4ECD62-C229-489A-A9D9-380EC6BFF49A}"/>
              </a:ext>
            </a:extLst>
          </p:cNvPr>
          <p:cNvSpPr/>
          <p:nvPr/>
        </p:nvSpPr>
        <p:spPr bwMode="gray">
          <a:xfrm flipV="1">
            <a:off x="3884799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0" name="Right Triangle 1839">
            <a:extLst>
              <a:ext uri="{FF2B5EF4-FFF2-40B4-BE49-F238E27FC236}">
                <a16:creationId xmlns:a16="http://schemas.microsoft.com/office/drawing/2014/main" id="{C153F69D-3070-4E4F-B8FA-62E794D13CA1}"/>
              </a:ext>
            </a:extLst>
          </p:cNvPr>
          <p:cNvSpPr/>
          <p:nvPr/>
        </p:nvSpPr>
        <p:spPr bwMode="gray">
          <a:xfrm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1" name="Right Triangle 1840">
            <a:extLst>
              <a:ext uri="{FF2B5EF4-FFF2-40B4-BE49-F238E27FC236}">
                <a16:creationId xmlns:a16="http://schemas.microsoft.com/office/drawing/2014/main" id="{4770A06A-4476-4777-99C2-987A7E700221}"/>
              </a:ext>
            </a:extLst>
          </p:cNvPr>
          <p:cNvSpPr/>
          <p:nvPr/>
        </p:nvSpPr>
        <p:spPr bwMode="gray">
          <a:xfrm rot="10800000"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3" name="Right Triangle 1842">
            <a:extLst>
              <a:ext uri="{FF2B5EF4-FFF2-40B4-BE49-F238E27FC236}">
                <a16:creationId xmlns:a16="http://schemas.microsoft.com/office/drawing/2014/main" id="{31AC4ACE-2ABE-4436-BFBC-4F2D6149FB78}"/>
              </a:ext>
            </a:extLst>
          </p:cNvPr>
          <p:cNvSpPr/>
          <p:nvPr/>
        </p:nvSpPr>
        <p:spPr bwMode="gray">
          <a:xfrm rot="10800000">
            <a:off x="3884799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7" name="Right Triangle 1846">
            <a:extLst>
              <a:ext uri="{FF2B5EF4-FFF2-40B4-BE49-F238E27FC236}">
                <a16:creationId xmlns:a16="http://schemas.microsoft.com/office/drawing/2014/main" id="{DF6615A2-64EC-40E6-8C46-1DA3817358AD}"/>
              </a:ext>
            </a:extLst>
          </p:cNvPr>
          <p:cNvSpPr/>
          <p:nvPr/>
        </p:nvSpPr>
        <p:spPr bwMode="gray">
          <a:xfrm flipV="1">
            <a:off x="2907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8" name="Right Triangle 1847">
            <a:extLst>
              <a:ext uri="{FF2B5EF4-FFF2-40B4-BE49-F238E27FC236}">
                <a16:creationId xmlns:a16="http://schemas.microsoft.com/office/drawing/2014/main" id="{3F74D7BB-A56E-4A89-88EC-9E54C34744FB}"/>
              </a:ext>
            </a:extLst>
          </p:cNvPr>
          <p:cNvSpPr/>
          <p:nvPr/>
        </p:nvSpPr>
        <p:spPr bwMode="gray">
          <a:xfrm rot="10800000" flipV="1">
            <a:off x="2908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1" name="Right Triangle 1850">
            <a:extLst>
              <a:ext uri="{FF2B5EF4-FFF2-40B4-BE49-F238E27FC236}">
                <a16:creationId xmlns:a16="http://schemas.microsoft.com/office/drawing/2014/main" id="{D336D7EF-74BF-4C94-BE6B-3C40CBD0DCAC}"/>
              </a:ext>
            </a:extLst>
          </p:cNvPr>
          <p:cNvSpPr/>
          <p:nvPr/>
        </p:nvSpPr>
        <p:spPr bwMode="gray">
          <a:xfrm>
            <a:off x="2907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2" name="Right Triangle 1851">
            <a:extLst>
              <a:ext uri="{FF2B5EF4-FFF2-40B4-BE49-F238E27FC236}">
                <a16:creationId xmlns:a16="http://schemas.microsoft.com/office/drawing/2014/main" id="{C9C99909-ECDA-4007-8D75-3521B3AB030C}"/>
              </a:ext>
            </a:extLst>
          </p:cNvPr>
          <p:cNvSpPr/>
          <p:nvPr/>
        </p:nvSpPr>
        <p:spPr bwMode="gray">
          <a:xfrm rot="10800000">
            <a:off x="2908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5" name="Right Triangle 1854">
            <a:extLst>
              <a:ext uri="{FF2B5EF4-FFF2-40B4-BE49-F238E27FC236}">
                <a16:creationId xmlns:a16="http://schemas.microsoft.com/office/drawing/2014/main" id="{BCF48B1C-9DED-4215-8AA1-4E622E02FC72}"/>
              </a:ext>
            </a:extLst>
          </p:cNvPr>
          <p:cNvSpPr/>
          <p:nvPr/>
        </p:nvSpPr>
        <p:spPr bwMode="gray">
          <a:xfrm>
            <a:off x="2907" y="1935283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6" name="Right Triangle 1855">
            <a:extLst>
              <a:ext uri="{FF2B5EF4-FFF2-40B4-BE49-F238E27FC236}">
                <a16:creationId xmlns:a16="http://schemas.microsoft.com/office/drawing/2014/main" id="{ED34EB74-8C15-4F6A-AC98-3FEE23A7F800}"/>
              </a:ext>
            </a:extLst>
          </p:cNvPr>
          <p:cNvSpPr/>
          <p:nvPr/>
        </p:nvSpPr>
        <p:spPr bwMode="gray">
          <a:xfrm rot="10800000">
            <a:off x="2908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1" name="Right Triangle 1860">
            <a:extLst>
              <a:ext uri="{FF2B5EF4-FFF2-40B4-BE49-F238E27FC236}">
                <a16:creationId xmlns:a16="http://schemas.microsoft.com/office/drawing/2014/main" id="{A3A204C7-DCA3-4BC9-ACE9-3B7D8A3BB3D3}"/>
              </a:ext>
            </a:extLst>
          </p:cNvPr>
          <p:cNvSpPr/>
          <p:nvPr/>
        </p:nvSpPr>
        <p:spPr bwMode="gray">
          <a:xfrm flipH="1" flipV="1">
            <a:off x="971067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3" name="Right Triangle 1862">
            <a:extLst>
              <a:ext uri="{FF2B5EF4-FFF2-40B4-BE49-F238E27FC236}">
                <a16:creationId xmlns:a16="http://schemas.microsoft.com/office/drawing/2014/main" id="{005A5E7F-2B5F-453A-BEB8-7F45F12D0CE3}"/>
              </a:ext>
            </a:extLst>
          </p:cNvPr>
          <p:cNvSpPr/>
          <p:nvPr/>
        </p:nvSpPr>
        <p:spPr bwMode="gray">
          <a:xfrm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4" name="Right Triangle 1863">
            <a:extLst>
              <a:ext uri="{FF2B5EF4-FFF2-40B4-BE49-F238E27FC236}">
                <a16:creationId xmlns:a16="http://schemas.microsoft.com/office/drawing/2014/main" id="{1D696492-69DB-402B-917E-B527EC4C2B11}"/>
              </a:ext>
            </a:extLst>
          </p:cNvPr>
          <p:cNvSpPr/>
          <p:nvPr/>
        </p:nvSpPr>
        <p:spPr bwMode="gray">
          <a:xfrm rot="10800000"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6" name="Right Triangle 1865">
            <a:extLst>
              <a:ext uri="{FF2B5EF4-FFF2-40B4-BE49-F238E27FC236}">
                <a16:creationId xmlns:a16="http://schemas.microsoft.com/office/drawing/2014/main" id="{779C7A08-C796-4171-B04E-83BA761A3078}"/>
              </a:ext>
            </a:extLst>
          </p:cNvPr>
          <p:cNvSpPr/>
          <p:nvPr/>
        </p:nvSpPr>
        <p:spPr bwMode="gray">
          <a:xfrm flipH="1">
            <a:off x="971067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7" name="Right Triangle 1866">
            <a:extLst>
              <a:ext uri="{FF2B5EF4-FFF2-40B4-BE49-F238E27FC236}">
                <a16:creationId xmlns:a16="http://schemas.microsoft.com/office/drawing/2014/main" id="{05EADE92-E526-4245-9D6E-0E14B9ECE8D7}"/>
              </a:ext>
            </a:extLst>
          </p:cNvPr>
          <p:cNvSpPr/>
          <p:nvPr/>
        </p:nvSpPr>
        <p:spPr bwMode="gray">
          <a:xfrm rot="10800000" flipH="1">
            <a:off x="971068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849086" y="2633056"/>
            <a:ext cx="5244771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02" name="Freeform: Shape 1501">
            <a:extLst>
              <a:ext uri="{FF2B5EF4-FFF2-40B4-BE49-F238E27FC236}">
                <a16:creationId xmlns:a16="http://schemas.microsoft.com/office/drawing/2014/main" id="{5571DF59-3072-4F42-8F36-292FD20A6C4B}"/>
              </a:ext>
            </a:extLst>
          </p:cNvPr>
          <p:cNvSpPr/>
          <p:nvPr userDrawn="1"/>
        </p:nvSpPr>
        <p:spPr bwMode="black">
          <a:xfrm>
            <a:off x="565464" y="2687486"/>
            <a:ext cx="45719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418022" y="1515533"/>
            <a:ext cx="3735912" cy="3735912"/>
          </a:xfrm>
          <a:prstGeom prst="ellipse">
            <a:avLst/>
          </a:prstGeom>
          <a:gradFill flip="none" rotWithShape="1">
            <a:gsLst>
              <a:gs pos="50000">
                <a:schemeClr val="accent1">
                  <a:lumMod val="95000"/>
                </a:schemeClr>
              </a:gs>
              <a:gs pos="50000">
                <a:schemeClr val="accent1">
                  <a:shade val="94000"/>
                  <a:satMod val="135000"/>
                </a:schemeClr>
              </a:gs>
            </a:gsLst>
            <a:lin ang="16200000" scaled="0"/>
            <a:tileRect/>
          </a:gra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</p:spTree>
    <p:extLst>
      <p:ext uri="{BB962C8B-B14F-4D97-AF65-F5344CB8AC3E}">
        <p14:creationId xmlns:p14="http://schemas.microsoft.com/office/powerpoint/2010/main" val="340800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10A873-392A-4A19-8C2B-DD9BE8754574}"/>
              </a:ext>
            </a:extLst>
          </p:cNvPr>
          <p:cNvSpPr/>
          <p:nvPr userDrawn="1"/>
        </p:nvSpPr>
        <p:spPr bwMode="ltGray">
          <a:xfrm>
            <a:off x="-3443" y="6766560"/>
            <a:ext cx="12192265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1D3E06-3BD4-444D-80CC-06D1EF0FE80E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B65990C3-6A4D-4AAF-8BC8-286DA747854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BB1B930-0B72-49D9-807B-10C096968E5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5E1DF962-E59C-4F9C-B967-2BC43B7C3DC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C586DD09-1AA3-4DE6-9C72-75B08B54381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84663C30-A17E-456F-8614-312799660BD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EB05CCD1-E6FF-4DBF-BA36-72637BFA33F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5918E981-84A6-4893-B532-8EE3239C18E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68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8" r:id="rId4"/>
    <p:sldLayoutId id="2147483879" r:id="rId5"/>
    <p:sldLayoutId id="2147483882" r:id="rId6"/>
    <p:sldLayoutId id="2147483888" r:id="rId7"/>
    <p:sldLayoutId id="2147483889" r:id="rId8"/>
    <p:sldLayoutId id="2147483896" r:id="rId9"/>
    <p:sldLayoutId id="2147483900" r:id="rId10"/>
    <p:sldLayoutId id="2147483904" r:id="rId11"/>
    <p:sldLayoutId id="2147483905" r:id="rId12"/>
    <p:sldLayoutId id="2147483906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harbor/harbo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hyperlink" Target="mailto:harbor-dev@googlegroups.com" TargetMode="External"/><Relationship Id="rId4" Type="http://schemas.openxmlformats.org/officeDocument/2006/relationships/hyperlink" Target="mailto:harbor-users@googlegroups.com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tiff"/><Relationship Id="rId5" Type="http://schemas.openxmlformats.org/officeDocument/2006/relationships/hyperlink" Target="https://github.com/vmware/harbor/" TargetMode="External"/><Relationship Id="rId4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jpe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21" Type="http://schemas.openxmlformats.org/officeDocument/2006/relationships/image" Target="../media/image36.png"/><Relationship Id="rId7" Type="http://schemas.openxmlformats.org/officeDocument/2006/relationships/image" Target="../media/image23.png"/><Relationship Id="rId12" Type="http://schemas.openxmlformats.org/officeDocument/2006/relationships/image" Target="../media/image28.jpg"/><Relationship Id="rId17" Type="http://schemas.openxmlformats.org/officeDocument/2006/relationships/image" Target="../media/image33.png"/><Relationship Id="rId25" Type="http://schemas.openxmlformats.org/officeDocument/2006/relationships/image" Target="../media/image40.tiff"/><Relationship Id="rId2" Type="http://schemas.openxmlformats.org/officeDocument/2006/relationships/image" Target="../media/image18.png"/><Relationship Id="rId16" Type="http://schemas.openxmlformats.org/officeDocument/2006/relationships/image" Target="../media/image32.jpg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39.tiff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8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jpg"/><Relationship Id="rId9" Type="http://schemas.openxmlformats.org/officeDocument/2006/relationships/image" Target="../media/image25.jpeg"/><Relationship Id="rId14" Type="http://schemas.openxmlformats.org/officeDocument/2006/relationships/image" Target="../media/image30.png"/><Relationship Id="rId22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11" Type="http://schemas.openxmlformats.org/officeDocument/2006/relationships/image" Target="../media/image61.tiff"/><Relationship Id="rId5" Type="http://schemas.openxmlformats.org/officeDocument/2006/relationships/image" Target="../media/image55.png"/><Relationship Id="rId10" Type="http://schemas.openxmlformats.org/officeDocument/2006/relationships/image" Target="../media/image60.tiff"/><Relationship Id="rId4" Type="http://schemas.openxmlformats.org/officeDocument/2006/relationships/image" Target="../media/image54.png"/><Relationship Id="rId9" Type="http://schemas.openxmlformats.org/officeDocument/2006/relationships/image" Target="../media/image5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942F4-4481-49D5-A1C7-C4E59A4F2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9727" y="1679667"/>
            <a:ext cx="7485436" cy="1234440"/>
          </a:xfrm>
        </p:spPr>
        <p:txBody>
          <a:bodyPr/>
          <a:lstStyle/>
          <a:p>
            <a:r>
              <a:rPr lang="en-US" altLang="zh-CN" dirty="0"/>
              <a:t>Harbor</a:t>
            </a:r>
            <a:r>
              <a:rPr lang="zh-CN" altLang="en-US" dirty="0"/>
              <a:t> </a:t>
            </a:r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Dive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D3D73F-7BC1-42DA-A44F-A1946C37576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044272" y="2956717"/>
            <a:ext cx="6534919" cy="700882"/>
          </a:xfrm>
        </p:spPr>
        <p:txBody>
          <a:bodyPr/>
          <a:lstStyle/>
          <a:p>
            <a:pPr algn="l"/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source</a:t>
            </a:r>
            <a:r>
              <a:rPr lang="zh-CN" altLang="en-US" dirty="0"/>
              <a:t> </a:t>
            </a:r>
            <a:r>
              <a:rPr lang="en-US" dirty="0"/>
              <a:t>trusted cloud native registry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0B2B52-99C3-4EA1-911E-A03661CD7A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20289" y="4231638"/>
            <a:ext cx="4860523" cy="355601"/>
          </a:xfrm>
        </p:spPr>
        <p:txBody>
          <a:bodyPr/>
          <a:lstStyle/>
          <a:p>
            <a:r>
              <a:rPr lang="en-US" altLang="zh-CN" dirty="0"/>
              <a:t>Henry</a:t>
            </a:r>
            <a:r>
              <a:rPr lang="zh-CN" altLang="en-US" dirty="0"/>
              <a:t> </a:t>
            </a:r>
            <a:r>
              <a:rPr lang="en-US" altLang="zh-CN" dirty="0"/>
              <a:t>Zhang, Chief Architect, VMware R&amp;D China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DF3EB5-6518-42CA-B104-C126D5379E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1767" y="4866638"/>
            <a:ext cx="4979045" cy="355601"/>
          </a:xfrm>
        </p:spPr>
        <p:txBody>
          <a:bodyPr/>
          <a:lstStyle/>
          <a:p>
            <a:r>
              <a:rPr lang="en-US" altLang="zh-CN" dirty="0"/>
              <a:t>Steven</a:t>
            </a:r>
            <a:r>
              <a:rPr lang="zh-CN" altLang="en-US" dirty="0"/>
              <a:t> </a:t>
            </a:r>
            <a:r>
              <a:rPr lang="en-US" altLang="zh-CN" dirty="0"/>
              <a:t>Zou, Staff</a:t>
            </a:r>
            <a:r>
              <a:rPr lang="zh-CN" altLang="en-US" dirty="0"/>
              <a:t> </a:t>
            </a:r>
            <a:r>
              <a:rPr lang="en-US" altLang="zh-CN" dirty="0"/>
              <a:t>Engineer, VMware R&amp;D China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3885C05E-1B8D-473F-AD11-9ED0A46D04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Nov.</a:t>
            </a:r>
            <a:r>
              <a:rPr lang="zh-CN" altLang="en-US" dirty="0"/>
              <a:t> </a:t>
            </a:r>
            <a:r>
              <a:rPr lang="en-US" altLang="zh-CN" dirty="0"/>
              <a:t>2018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BF10CD-AA20-4542-9E1D-83935613C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880" y="111218"/>
            <a:ext cx="349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4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47091B-B244-984A-BA47-82C466507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DDCED-B3C3-2049-ABD1-38E8881DE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1F0BC-EE84-D04F-9A32-23C8EBB7AE51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83DAA-CB20-A743-893B-C92BFAA6A51C}"/>
              </a:ext>
            </a:extLst>
          </p:cNvPr>
          <p:cNvSpPr txBox="1"/>
          <p:nvPr/>
        </p:nvSpPr>
        <p:spPr>
          <a:xfrm>
            <a:off x="388149" y="3278529"/>
            <a:ext cx="11711539" cy="615553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Q1: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harbor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should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provide?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 41">
            <a:extLst>
              <a:ext uri="{FF2B5EF4-FFF2-40B4-BE49-F238E27FC236}">
                <a16:creationId xmlns:a16="http://schemas.microsoft.com/office/drawing/2014/main" id="{FE06AD83-6A30-AA44-A1F5-01B45093DCE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080335" y="859274"/>
            <a:ext cx="2327169" cy="1916838"/>
          </a:xfrm>
          <a:custGeom>
            <a:avLst/>
            <a:gdLst>
              <a:gd name="T0" fmla="*/ 114 w 387"/>
              <a:gd name="T1" fmla="*/ 29 h 318"/>
              <a:gd name="T2" fmla="*/ 114 w 387"/>
              <a:gd name="T3" fmla="*/ 50 h 318"/>
              <a:gd name="T4" fmla="*/ 79 w 387"/>
              <a:gd name="T5" fmla="*/ 50 h 318"/>
              <a:gd name="T6" fmla="*/ 79 w 387"/>
              <a:gd name="T7" fmla="*/ 29 h 318"/>
              <a:gd name="T8" fmla="*/ 79 w 387"/>
              <a:gd name="T9" fmla="*/ 50 h 318"/>
              <a:gd name="T10" fmla="*/ 53 w 387"/>
              <a:gd name="T11" fmla="*/ 40 h 318"/>
              <a:gd name="T12" fmla="*/ 32 w 387"/>
              <a:gd name="T13" fmla="*/ 40 h 318"/>
              <a:gd name="T14" fmla="*/ 212 w 387"/>
              <a:gd name="T15" fmla="*/ 244 h 318"/>
              <a:gd name="T16" fmla="*/ 0 w 387"/>
              <a:gd name="T17" fmla="*/ 260 h 318"/>
              <a:gd name="T18" fmla="*/ 320 w 387"/>
              <a:gd name="T19" fmla="*/ 0 h 318"/>
              <a:gd name="T20" fmla="*/ 304 w 387"/>
              <a:gd name="T21" fmla="*/ 146 h 318"/>
              <a:gd name="T22" fmla="*/ 16 w 387"/>
              <a:gd name="T23" fmla="*/ 77 h 318"/>
              <a:gd name="T24" fmla="*/ 212 w 387"/>
              <a:gd name="T25" fmla="*/ 244 h 318"/>
              <a:gd name="T26" fmla="*/ 16 w 387"/>
              <a:gd name="T27" fmla="*/ 61 h 318"/>
              <a:gd name="T28" fmla="*/ 304 w 387"/>
              <a:gd name="T29" fmla="*/ 16 h 318"/>
              <a:gd name="T30" fmla="*/ 338 w 387"/>
              <a:gd name="T31" fmla="*/ 208 h 318"/>
              <a:gd name="T32" fmla="*/ 340 w 387"/>
              <a:gd name="T33" fmla="*/ 189 h 318"/>
              <a:gd name="T34" fmla="*/ 326 w 387"/>
              <a:gd name="T35" fmla="*/ 204 h 318"/>
              <a:gd name="T36" fmla="*/ 291 w 387"/>
              <a:gd name="T37" fmla="*/ 211 h 318"/>
              <a:gd name="T38" fmla="*/ 265 w 387"/>
              <a:gd name="T39" fmla="*/ 194 h 318"/>
              <a:gd name="T40" fmla="*/ 273 w 387"/>
              <a:gd name="T41" fmla="*/ 197 h 318"/>
              <a:gd name="T42" fmla="*/ 273 w 387"/>
              <a:gd name="T43" fmla="*/ 212 h 318"/>
              <a:gd name="T44" fmla="*/ 265 w 387"/>
              <a:gd name="T45" fmla="*/ 216 h 318"/>
              <a:gd name="T46" fmla="*/ 296 w 387"/>
              <a:gd name="T47" fmla="*/ 233 h 318"/>
              <a:gd name="T48" fmla="*/ 290 w 387"/>
              <a:gd name="T49" fmla="*/ 236 h 318"/>
              <a:gd name="T50" fmla="*/ 283 w 387"/>
              <a:gd name="T51" fmla="*/ 238 h 318"/>
              <a:gd name="T52" fmla="*/ 277 w 387"/>
              <a:gd name="T53" fmla="*/ 245 h 318"/>
              <a:gd name="T54" fmla="*/ 254 w 387"/>
              <a:gd name="T55" fmla="*/ 270 h 318"/>
              <a:gd name="T56" fmla="*/ 267 w 387"/>
              <a:gd name="T57" fmla="*/ 280 h 318"/>
              <a:gd name="T58" fmla="*/ 292 w 387"/>
              <a:gd name="T59" fmla="*/ 253 h 318"/>
              <a:gd name="T60" fmla="*/ 299 w 387"/>
              <a:gd name="T61" fmla="*/ 250 h 318"/>
              <a:gd name="T62" fmla="*/ 297 w 387"/>
              <a:gd name="T63" fmla="*/ 243 h 318"/>
              <a:gd name="T64" fmla="*/ 321 w 387"/>
              <a:gd name="T65" fmla="*/ 258 h 318"/>
              <a:gd name="T66" fmla="*/ 346 w 387"/>
              <a:gd name="T67" fmla="*/ 275 h 318"/>
              <a:gd name="T68" fmla="*/ 338 w 387"/>
              <a:gd name="T69" fmla="*/ 272 h 318"/>
              <a:gd name="T70" fmla="*/ 338 w 387"/>
              <a:gd name="T71" fmla="*/ 258 h 318"/>
              <a:gd name="T72" fmla="*/ 346 w 387"/>
              <a:gd name="T73" fmla="*/ 253 h 318"/>
              <a:gd name="T74" fmla="*/ 310 w 387"/>
              <a:gd name="T75" fmla="*/ 230 h 318"/>
              <a:gd name="T76" fmla="*/ 338 w 387"/>
              <a:gd name="T77" fmla="*/ 208 h 318"/>
              <a:gd name="T78" fmla="*/ 328 w 387"/>
              <a:gd name="T79" fmla="*/ 157 h 318"/>
              <a:gd name="T80" fmla="*/ 304 w 387"/>
              <a:gd name="T81" fmla="*/ 158 h 318"/>
              <a:gd name="T82" fmla="*/ 323 w 387"/>
              <a:gd name="T83" fmla="*/ 173 h 318"/>
              <a:gd name="T84" fmla="*/ 281 w 387"/>
              <a:gd name="T85" fmla="*/ 299 h 318"/>
              <a:gd name="T86" fmla="*/ 294 w 387"/>
              <a:gd name="T87" fmla="*/ 170 h 318"/>
              <a:gd name="T88" fmla="*/ 224 w 387"/>
              <a:gd name="T89" fmla="*/ 210 h 318"/>
              <a:gd name="T90" fmla="*/ 302 w 387"/>
              <a:gd name="T91" fmla="*/ 318 h 318"/>
              <a:gd name="T92" fmla="*/ 375 w 387"/>
              <a:gd name="T93" fmla="*/ 198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87" h="318">
                <a:moveTo>
                  <a:pt x="104" y="40"/>
                </a:moveTo>
                <a:cubicBezTo>
                  <a:pt x="104" y="34"/>
                  <a:pt x="109" y="29"/>
                  <a:pt x="114" y="29"/>
                </a:cubicBezTo>
                <a:cubicBezTo>
                  <a:pt x="120" y="29"/>
                  <a:pt x="125" y="34"/>
                  <a:pt x="125" y="40"/>
                </a:cubicBezTo>
                <a:cubicBezTo>
                  <a:pt x="125" y="45"/>
                  <a:pt x="120" y="50"/>
                  <a:pt x="114" y="50"/>
                </a:cubicBezTo>
                <a:cubicBezTo>
                  <a:pt x="109" y="50"/>
                  <a:pt x="104" y="45"/>
                  <a:pt x="104" y="40"/>
                </a:cubicBezTo>
                <a:close/>
                <a:moveTo>
                  <a:pt x="79" y="50"/>
                </a:moveTo>
                <a:cubicBezTo>
                  <a:pt x="85" y="50"/>
                  <a:pt x="90" y="45"/>
                  <a:pt x="90" y="40"/>
                </a:cubicBezTo>
                <a:cubicBezTo>
                  <a:pt x="90" y="34"/>
                  <a:pt x="85" y="29"/>
                  <a:pt x="79" y="29"/>
                </a:cubicBezTo>
                <a:cubicBezTo>
                  <a:pt x="73" y="29"/>
                  <a:pt x="68" y="34"/>
                  <a:pt x="68" y="40"/>
                </a:cubicBezTo>
                <a:cubicBezTo>
                  <a:pt x="68" y="45"/>
                  <a:pt x="73" y="50"/>
                  <a:pt x="79" y="50"/>
                </a:cubicBezTo>
                <a:close/>
                <a:moveTo>
                  <a:pt x="42" y="50"/>
                </a:moveTo>
                <a:cubicBezTo>
                  <a:pt x="48" y="50"/>
                  <a:pt x="53" y="45"/>
                  <a:pt x="53" y="40"/>
                </a:cubicBezTo>
                <a:cubicBezTo>
                  <a:pt x="53" y="34"/>
                  <a:pt x="48" y="29"/>
                  <a:pt x="42" y="29"/>
                </a:cubicBezTo>
                <a:cubicBezTo>
                  <a:pt x="36" y="29"/>
                  <a:pt x="32" y="34"/>
                  <a:pt x="32" y="40"/>
                </a:cubicBezTo>
                <a:cubicBezTo>
                  <a:pt x="32" y="45"/>
                  <a:pt x="36" y="50"/>
                  <a:pt x="42" y="50"/>
                </a:cubicBezTo>
                <a:close/>
                <a:moveTo>
                  <a:pt x="212" y="244"/>
                </a:moveTo>
                <a:cubicBezTo>
                  <a:pt x="216" y="260"/>
                  <a:pt x="216" y="260"/>
                  <a:pt x="216" y="260"/>
                </a:cubicBezTo>
                <a:cubicBezTo>
                  <a:pt x="0" y="260"/>
                  <a:pt x="0" y="260"/>
                  <a:pt x="0" y="260"/>
                </a:cubicBezTo>
                <a:cubicBezTo>
                  <a:pt x="0" y="0"/>
                  <a:pt x="0" y="0"/>
                  <a:pt x="0" y="0"/>
                </a:cubicBezTo>
                <a:cubicBezTo>
                  <a:pt x="320" y="0"/>
                  <a:pt x="320" y="0"/>
                  <a:pt x="320" y="0"/>
                </a:cubicBezTo>
                <a:cubicBezTo>
                  <a:pt x="320" y="138"/>
                  <a:pt x="320" y="138"/>
                  <a:pt x="320" y="138"/>
                </a:cubicBezTo>
                <a:cubicBezTo>
                  <a:pt x="304" y="146"/>
                  <a:pt x="304" y="146"/>
                  <a:pt x="304" y="146"/>
                </a:cubicBezTo>
                <a:cubicBezTo>
                  <a:pt x="304" y="77"/>
                  <a:pt x="304" y="77"/>
                  <a:pt x="304" y="77"/>
                </a:cubicBezTo>
                <a:cubicBezTo>
                  <a:pt x="16" y="77"/>
                  <a:pt x="16" y="77"/>
                  <a:pt x="16" y="77"/>
                </a:cubicBezTo>
                <a:cubicBezTo>
                  <a:pt x="16" y="244"/>
                  <a:pt x="16" y="244"/>
                  <a:pt x="16" y="244"/>
                </a:cubicBezTo>
                <a:lnTo>
                  <a:pt x="212" y="244"/>
                </a:lnTo>
                <a:close/>
                <a:moveTo>
                  <a:pt x="16" y="16"/>
                </a:moveTo>
                <a:cubicBezTo>
                  <a:pt x="16" y="61"/>
                  <a:pt x="16" y="61"/>
                  <a:pt x="16" y="61"/>
                </a:cubicBezTo>
                <a:cubicBezTo>
                  <a:pt x="304" y="61"/>
                  <a:pt x="304" y="61"/>
                  <a:pt x="304" y="61"/>
                </a:cubicBezTo>
                <a:cubicBezTo>
                  <a:pt x="304" y="16"/>
                  <a:pt x="304" y="16"/>
                  <a:pt x="304" y="16"/>
                </a:cubicBezTo>
                <a:lnTo>
                  <a:pt x="16" y="16"/>
                </a:lnTo>
                <a:close/>
                <a:moveTo>
                  <a:pt x="338" y="208"/>
                </a:moveTo>
                <a:cubicBezTo>
                  <a:pt x="346" y="195"/>
                  <a:pt x="346" y="195"/>
                  <a:pt x="346" y="195"/>
                </a:cubicBezTo>
                <a:cubicBezTo>
                  <a:pt x="340" y="189"/>
                  <a:pt x="340" y="189"/>
                  <a:pt x="340" y="189"/>
                </a:cubicBezTo>
                <a:cubicBezTo>
                  <a:pt x="327" y="196"/>
                  <a:pt x="327" y="196"/>
                  <a:pt x="327" y="196"/>
                </a:cubicBezTo>
                <a:cubicBezTo>
                  <a:pt x="326" y="204"/>
                  <a:pt x="326" y="204"/>
                  <a:pt x="326" y="204"/>
                </a:cubicBezTo>
                <a:cubicBezTo>
                  <a:pt x="304" y="225"/>
                  <a:pt x="304" y="225"/>
                  <a:pt x="304" y="225"/>
                </a:cubicBezTo>
                <a:cubicBezTo>
                  <a:pt x="291" y="211"/>
                  <a:pt x="291" y="211"/>
                  <a:pt x="291" y="211"/>
                </a:cubicBezTo>
                <a:cubicBezTo>
                  <a:pt x="293" y="205"/>
                  <a:pt x="292" y="199"/>
                  <a:pt x="287" y="194"/>
                </a:cubicBezTo>
                <a:cubicBezTo>
                  <a:pt x="281" y="188"/>
                  <a:pt x="271" y="188"/>
                  <a:pt x="265" y="194"/>
                </a:cubicBezTo>
                <a:cubicBezTo>
                  <a:pt x="264" y="195"/>
                  <a:pt x="263" y="196"/>
                  <a:pt x="263" y="197"/>
                </a:cubicBezTo>
                <a:cubicBezTo>
                  <a:pt x="273" y="197"/>
                  <a:pt x="273" y="197"/>
                  <a:pt x="273" y="197"/>
                </a:cubicBezTo>
                <a:cubicBezTo>
                  <a:pt x="280" y="204"/>
                  <a:pt x="280" y="204"/>
                  <a:pt x="280" y="204"/>
                </a:cubicBezTo>
                <a:cubicBezTo>
                  <a:pt x="273" y="212"/>
                  <a:pt x="273" y="212"/>
                  <a:pt x="273" y="212"/>
                </a:cubicBezTo>
                <a:cubicBezTo>
                  <a:pt x="262" y="212"/>
                  <a:pt x="262" y="212"/>
                  <a:pt x="262" y="212"/>
                </a:cubicBezTo>
                <a:cubicBezTo>
                  <a:pt x="263" y="213"/>
                  <a:pt x="264" y="215"/>
                  <a:pt x="265" y="216"/>
                </a:cubicBezTo>
                <a:cubicBezTo>
                  <a:pt x="270" y="221"/>
                  <a:pt x="276" y="222"/>
                  <a:pt x="282" y="220"/>
                </a:cubicBezTo>
                <a:cubicBezTo>
                  <a:pt x="296" y="233"/>
                  <a:pt x="296" y="233"/>
                  <a:pt x="296" y="233"/>
                </a:cubicBezTo>
                <a:cubicBezTo>
                  <a:pt x="292" y="238"/>
                  <a:pt x="292" y="238"/>
                  <a:pt x="292" y="238"/>
                </a:cubicBezTo>
                <a:cubicBezTo>
                  <a:pt x="290" y="236"/>
                  <a:pt x="290" y="236"/>
                  <a:pt x="290" y="236"/>
                </a:cubicBezTo>
                <a:cubicBezTo>
                  <a:pt x="288" y="234"/>
                  <a:pt x="286" y="234"/>
                  <a:pt x="284" y="236"/>
                </a:cubicBezTo>
                <a:cubicBezTo>
                  <a:pt x="283" y="238"/>
                  <a:pt x="283" y="238"/>
                  <a:pt x="283" y="238"/>
                </a:cubicBezTo>
                <a:cubicBezTo>
                  <a:pt x="282" y="239"/>
                  <a:pt x="281" y="241"/>
                  <a:pt x="282" y="242"/>
                </a:cubicBezTo>
                <a:cubicBezTo>
                  <a:pt x="277" y="245"/>
                  <a:pt x="277" y="245"/>
                  <a:pt x="277" y="245"/>
                </a:cubicBezTo>
                <a:cubicBezTo>
                  <a:pt x="255" y="267"/>
                  <a:pt x="255" y="267"/>
                  <a:pt x="255" y="267"/>
                </a:cubicBezTo>
                <a:cubicBezTo>
                  <a:pt x="254" y="270"/>
                  <a:pt x="254" y="270"/>
                  <a:pt x="254" y="270"/>
                </a:cubicBezTo>
                <a:cubicBezTo>
                  <a:pt x="264" y="281"/>
                  <a:pt x="264" y="281"/>
                  <a:pt x="264" y="281"/>
                </a:cubicBezTo>
                <a:cubicBezTo>
                  <a:pt x="267" y="280"/>
                  <a:pt x="267" y="280"/>
                  <a:pt x="267" y="280"/>
                </a:cubicBezTo>
                <a:cubicBezTo>
                  <a:pt x="290" y="257"/>
                  <a:pt x="290" y="257"/>
                  <a:pt x="290" y="257"/>
                </a:cubicBezTo>
                <a:cubicBezTo>
                  <a:pt x="292" y="253"/>
                  <a:pt x="292" y="253"/>
                  <a:pt x="292" y="253"/>
                </a:cubicBezTo>
                <a:cubicBezTo>
                  <a:pt x="294" y="253"/>
                  <a:pt x="296" y="253"/>
                  <a:pt x="297" y="252"/>
                </a:cubicBezTo>
                <a:cubicBezTo>
                  <a:pt x="299" y="250"/>
                  <a:pt x="299" y="250"/>
                  <a:pt x="299" y="250"/>
                </a:cubicBezTo>
                <a:cubicBezTo>
                  <a:pt x="300" y="249"/>
                  <a:pt x="300" y="246"/>
                  <a:pt x="299" y="245"/>
                </a:cubicBezTo>
                <a:cubicBezTo>
                  <a:pt x="297" y="243"/>
                  <a:pt x="297" y="243"/>
                  <a:pt x="297" y="243"/>
                </a:cubicBezTo>
                <a:cubicBezTo>
                  <a:pt x="301" y="239"/>
                  <a:pt x="301" y="239"/>
                  <a:pt x="301" y="239"/>
                </a:cubicBezTo>
                <a:cubicBezTo>
                  <a:pt x="321" y="258"/>
                  <a:pt x="321" y="258"/>
                  <a:pt x="321" y="258"/>
                </a:cubicBezTo>
                <a:cubicBezTo>
                  <a:pt x="318" y="264"/>
                  <a:pt x="319" y="271"/>
                  <a:pt x="324" y="275"/>
                </a:cubicBezTo>
                <a:cubicBezTo>
                  <a:pt x="330" y="282"/>
                  <a:pt x="340" y="282"/>
                  <a:pt x="346" y="275"/>
                </a:cubicBezTo>
                <a:cubicBezTo>
                  <a:pt x="347" y="274"/>
                  <a:pt x="348" y="273"/>
                  <a:pt x="349" y="272"/>
                </a:cubicBezTo>
                <a:cubicBezTo>
                  <a:pt x="338" y="272"/>
                  <a:pt x="338" y="272"/>
                  <a:pt x="338" y="272"/>
                </a:cubicBezTo>
                <a:cubicBezTo>
                  <a:pt x="332" y="265"/>
                  <a:pt x="332" y="265"/>
                  <a:pt x="332" y="265"/>
                </a:cubicBezTo>
                <a:cubicBezTo>
                  <a:pt x="338" y="258"/>
                  <a:pt x="338" y="258"/>
                  <a:pt x="338" y="258"/>
                </a:cubicBezTo>
                <a:cubicBezTo>
                  <a:pt x="350" y="258"/>
                  <a:pt x="350" y="258"/>
                  <a:pt x="350" y="258"/>
                </a:cubicBezTo>
                <a:cubicBezTo>
                  <a:pt x="349" y="256"/>
                  <a:pt x="348" y="254"/>
                  <a:pt x="346" y="253"/>
                </a:cubicBezTo>
                <a:cubicBezTo>
                  <a:pt x="342" y="248"/>
                  <a:pt x="335" y="247"/>
                  <a:pt x="329" y="250"/>
                </a:cubicBezTo>
                <a:cubicBezTo>
                  <a:pt x="310" y="230"/>
                  <a:pt x="310" y="230"/>
                  <a:pt x="310" y="230"/>
                </a:cubicBezTo>
                <a:cubicBezTo>
                  <a:pt x="331" y="209"/>
                  <a:pt x="331" y="209"/>
                  <a:pt x="331" y="209"/>
                </a:cubicBezTo>
                <a:lnTo>
                  <a:pt x="338" y="208"/>
                </a:lnTo>
                <a:close/>
                <a:moveTo>
                  <a:pt x="375" y="198"/>
                </a:moveTo>
                <a:cubicBezTo>
                  <a:pt x="365" y="179"/>
                  <a:pt x="348" y="164"/>
                  <a:pt x="328" y="157"/>
                </a:cubicBezTo>
                <a:cubicBezTo>
                  <a:pt x="332" y="144"/>
                  <a:pt x="332" y="144"/>
                  <a:pt x="332" y="144"/>
                </a:cubicBezTo>
                <a:cubicBezTo>
                  <a:pt x="304" y="158"/>
                  <a:pt x="304" y="158"/>
                  <a:pt x="304" y="158"/>
                </a:cubicBezTo>
                <a:cubicBezTo>
                  <a:pt x="318" y="186"/>
                  <a:pt x="318" y="186"/>
                  <a:pt x="318" y="186"/>
                </a:cubicBezTo>
                <a:cubicBezTo>
                  <a:pt x="323" y="173"/>
                  <a:pt x="323" y="173"/>
                  <a:pt x="323" y="173"/>
                </a:cubicBezTo>
                <a:cubicBezTo>
                  <a:pt x="357" y="184"/>
                  <a:pt x="376" y="221"/>
                  <a:pt x="365" y="256"/>
                </a:cubicBezTo>
                <a:cubicBezTo>
                  <a:pt x="354" y="291"/>
                  <a:pt x="316" y="310"/>
                  <a:pt x="281" y="299"/>
                </a:cubicBezTo>
                <a:cubicBezTo>
                  <a:pt x="247" y="287"/>
                  <a:pt x="228" y="250"/>
                  <a:pt x="239" y="215"/>
                </a:cubicBezTo>
                <a:cubicBezTo>
                  <a:pt x="247" y="191"/>
                  <a:pt x="268" y="173"/>
                  <a:pt x="294" y="170"/>
                </a:cubicBezTo>
                <a:cubicBezTo>
                  <a:pt x="292" y="154"/>
                  <a:pt x="292" y="154"/>
                  <a:pt x="292" y="154"/>
                </a:cubicBezTo>
                <a:cubicBezTo>
                  <a:pt x="260" y="158"/>
                  <a:pt x="233" y="180"/>
                  <a:pt x="224" y="210"/>
                </a:cubicBezTo>
                <a:cubicBezTo>
                  <a:pt x="210" y="253"/>
                  <a:pt x="233" y="300"/>
                  <a:pt x="277" y="314"/>
                </a:cubicBezTo>
                <a:cubicBezTo>
                  <a:pt x="285" y="316"/>
                  <a:pt x="293" y="318"/>
                  <a:pt x="302" y="318"/>
                </a:cubicBezTo>
                <a:cubicBezTo>
                  <a:pt x="336" y="318"/>
                  <a:pt x="369" y="296"/>
                  <a:pt x="380" y="261"/>
                </a:cubicBezTo>
                <a:cubicBezTo>
                  <a:pt x="387" y="240"/>
                  <a:pt x="385" y="218"/>
                  <a:pt x="375" y="198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6CE5B3-9626-6B4C-AA65-D1755DBBCDDF}"/>
              </a:ext>
            </a:extLst>
          </p:cNvPr>
          <p:cNvCxnSpPr/>
          <p:nvPr/>
        </p:nvCxnSpPr>
        <p:spPr bwMode="gray">
          <a:xfrm>
            <a:off x="1025019" y="3074796"/>
            <a:ext cx="10138787" cy="0"/>
          </a:xfrm>
          <a:prstGeom prst="line">
            <a:avLst/>
          </a:prstGeom>
          <a:ln w="381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114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47091B-B244-984A-BA47-82C466507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DDCED-B3C3-2049-ABD1-38E8881DE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1F0BC-EE84-D04F-9A32-23C8EBB7AE51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83DAA-CB20-A743-893B-C92BFAA6A51C}"/>
              </a:ext>
            </a:extLst>
          </p:cNvPr>
          <p:cNvSpPr txBox="1"/>
          <p:nvPr/>
        </p:nvSpPr>
        <p:spPr>
          <a:xfrm>
            <a:off x="388149" y="3278529"/>
            <a:ext cx="11288347" cy="615553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Q2: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does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Harbor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evolve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6CE5B3-9626-6B4C-AA65-D1755DBBCDDF}"/>
              </a:ext>
            </a:extLst>
          </p:cNvPr>
          <p:cNvCxnSpPr/>
          <p:nvPr/>
        </p:nvCxnSpPr>
        <p:spPr bwMode="gray">
          <a:xfrm>
            <a:off x="1025019" y="3074796"/>
            <a:ext cx="10138787" cy="0"/>
          </a:xfrm>
          <a:prstGeom prst="line">
            <a:avLst/>
          </a:prstGeom>
          <a:ln w="381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ACC7B734-9126-8544-8115-1BD53F808ED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080335" y="655542"/>
            <a:ext cx="2015671" cy="2018227"/>
          </a:xfrm>
          <a:custGeom>
            <a:avLst/>
            <a:gdLst>
              <a:gd name="T0" fmla="*/ 35 w 384"/>
              <a:gd name="T1" fmla="*/ 83 h 385"/>
              <a:gd name="T2" fmla="*/ 91 w 384"/>
              <a:gd name="T3" fmla="*/ 49 h 385"/>
              <a:gd name="T4" fmla="*/ 57 w 384"/>
              <a:gd name="T5" fmla="*/ 80 h 385"/>
              <a:gd name="T6" fmla="*/ 22 w 384"/>
              <a:gd name="T7" fmla="*/ 148 h 385"/>
              <a:gd name="T8" fmla="*/ 0 w 384"/>
              <a:gd name="T9" fmla="*/ 194 h 385"/>
              <a:gd name="T10" fmla="*/ 146 w 384"/>
              <a:gd name="T11" fmla="*/ 23 h 385"/>
              <a:gd name="T12" fmla="*/ 104 w 384"/>
              <a:gd name="T13" fmla="*/ 41 h 385"/>
              <a:gd name="T14" fmla="*/ 366 w 384"/>
              <a:gd name="T15" fmla="*/ 112 h 385"/>
              <a:gd name="T16" fmla="*/ 351 w 384"/>
              <a:gd name="T17" fmla="*/ 118 h 385"/>
              <a:gd name="T18" fmla="*/ 372 w 384"/>
              <a:gd name="T19" fmla="*/ 127 h 385"/>
              <a:gd name="T20" fmla="*/ 17 w 384"/>
              <a:gd name="T21" fmla="*/ 209 h 385"/>
              <a:gd name="T22" fmla="*/ 27 w 384"/>
              <a:gd name="T23" fmla="*/ 254 h 385"/>
              <a:gd name="T24" fmla="*/ 288 w 384"/>
              <a:gd name="T25" fmla="*/ 27 h 385"/>
              <a:gd name="T26" fmla="*/ 328 w 384"/>
              <a:gd name="T27" fmla="*/ 57 h 385"/>
              <a:gd name="T28" fmla="*/ 159 w 384"/>
              <a:gd name="T29" fmla="*/ 4 h 385"/>
              <a:gd name="T30" fmla="*/ 273 w 384"/>
              <a:gd name="T31" fmla="*/ 19 h 385"/>
              <a:gd name="T32" fmla="*/ 266 w 384"/>
              <a:gd name="T33" fmla="*/ 33 h 385"/>
              <a:gd name="T34" fmla="*/ 176 w 384"/>
              <a:gd name="T35" fmla="*/ 384 h 385"/>
              <a:gd name="T36" fmla="*/ 223 w 384"/>
              <a:gd name="T37" fmla="*/ 366 h 385"/>
              <a:gd name="T38" fmla="*/ 303 w 384"/>
              <a:gd name="T39" fmla="*/ 350 h 385"/>
              <a:gd name="T40" fmla="*/ 293 w 384"/>
              <a:gd name="T41" fmla="*/ 337 h 385"/>
              <a:gd name="T42" fmla="*/ 288 w 384"/>
              <a:gd name="T43" fmla="*/ 359 h 385"/>
              <a:gd name="T44" fmla="*/ 111 w 384"/>
              <a:gd name="T45" fmla="*/ 367 h 385"/>
              <a:gd name="T46" fmla="*/ 118 w 384"/>
              <a:gd name="T47" fmla="*/ 353 h 385"/>
              <a:gd name="T48" fmla="*/ 350 w 384"/>
              <a:gd name="T49" fmla="*/ 303 h 385"/>
              <a:gd name="T50" fmla="*/ 336 w 384"/>
              <a:gd name="T51" fmla="*/ 294 h 385"/>
              <a:gd name="T52" fmla="*/ 362 w 384"/>
              <a:gd name="T53" fmla="*/ 238 h 385"/>
              <a:gd name="T54" fmla="*/ 379 w 384"/>
              <a:gd name="T55" fmla="*/ 193 h 385"/>
              <a:gd name="T56" fmla="*/ 105 w 384"/>
              <a:gd name="T57" fmla="*/ 346 h 385"/>
              <a:gd name="T58" fmla="*/ 33 w 384"/>
              <a:gd name="T59" fmla="*/ 268 h 385"/>
              <a:gd name="T60" fmla="*/ 58 w 384"/>
              <a:gd name="T61" fmla="*/ 307 h 385"/>
              <a:gd name="T62" fmla="*/ 80 w 384"/>
              <a:gd name="T63" fmla="*/ 298 h 385"/>
              <a:gd name="T64" fmla="*/ 149 w 384"/>
              <a:gd name="T65" fmla="*/ 232 h 385"/>
              <a:gd name="T66" fmla="*/ 90 w 384"/>
              <a:gd name="T67" fmla="*/ 171 h 385"/>
              <a:gd name="T68" fmla="*/ 66 w 384"/>
              <a:gd name="T69" fmla="*/ 122 h 385"/>
              <a:gd name="T70" fmla="*/ 140 w 384"/>
              <a:gd name="T71" fmla="*/ 166 h 385"/>
              <a:gd name="T72" fmla="*/ 161 w 384"/>
              <a:gd name="T73" fmla="*/ 61 h 385"/>
              <a:gd name="T74" fmla="*/ 200 w 384"/>
              <a:gd name="T75" fmla="*/ 91 h 385"/>
              <a:gd name="T76" fmla="*/ 287 w 384"/>
              <a:gd name="T77" fmla="*/ 156 h 385"/>
              <a:gd name="T78" fmla="*/ 348 w 384"/>
              <a:gd name="T79" fmla="*/ 152 h 385"/>
              <a:gd name="T80" fmla="*/ 249 w 384"/>
              <a:gd name="T81" fmla="*/ 181 h 385"/>
              <a:gd name="T82" fmla="*/ 268 w 384"/>
              <a:gd name="T83" fmla="*/ 268 h 385"/>
              <a:gd name="T84" fmla="*/ 274 w 384"/>
              <a:gd name="T85" fmla="*/ 329 h 385"/>
              <a:gd name="T86" fmla="*/ 221 w 384"/>
              <a:gd name="T87" fmla="*/ 243 h 385"/>
              <a:gd name="T88" fmla="*/ 130 w 384"/>
              <a:gd name="T89" fmla="*/ 274 h 385"/>
              <a:gd name="T90" fmla="*/ 274 w 384"/>
              <a:gd name="T91" fmla="*/ 283 h 385"/>
              <a:gd name="T92" fmla="*/ 289 w 384"/>
              <a:gd name="T93" fmla="*/ 298 h 385"/>
              <a:gd name="T94" fmla="*/ 317 w 384"/>
              <a:gd name="T95" fmla="*/ 167 h 385"/>
              <a:gd name="T96" fmla="*/ 302 w 384"/>
              <a:gd name="T97" fmla="*/ 152 h 385"/>
              <a:gd name="T98" fmla="*/ 51 w 384"/>
              <a:gd name="T99" fmla="*/ 152 h 385"/>
              <a:gd name="T100" fmla="*/ 192 w 384"/>
              <a:gd name="T101" fmla="*/ 76 h 385"/>
              <a:gd name="T102" fmla="*/ 177 w 384"/>
              <a:gd name="T103" fmla="*/ 61 h 385"/>
              <a:gd name="T104" fmla="*/ 192 w 384"/>
              <a:gd name="T105" fmla="*/ 235 h 385"/>
              <a:gd name="T106" fmla="*/ 150 w 384"/>
              <a:gd name="T107" fmla="*/ 192 h 385"/>
              <a:gd name="T108" fmla="*/ 96 w 384"/>
              <a:gd name="T109" fmla="*/ 298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84" h="385">
                <a:moveTo>
                  <a:pt x="27" y="133"/>
                </a:moveTo>
                <a:cubicBezTo>
                  <a:pt x="12" y="127"/>
                  <a:pt x="12" y="127"/>
                  <a:pt x="12" y="127"/>
                </a:cubicBezTo>
                <a:cubicBezTo>
                  <a:pt x="17" y="112"/>
                  <a:pt x="25" y="97"/>
                  <a:pt x="35" y="83"/>
                </a:cubicBezTo>
                <a:cubicBezTo>
                  <a:pt x="48" y="92"/>
                  <a:pt x="48" y="92"/>
                  <a:pt x="48" y="92"/>
                </a:cubicBezTo>
                <a:cubicBezTo>
                  <a:pt x="39" y="105"/>
                  <a:pt x="32" y="119"/>
                  <a:pt x="27" y="133"/>
                </a:cubicBezTo>
                <a:close/>
                <a:moveTo>
                  <a:pt x="91" y="49"/>
                </a:moveTo>
                <a:cubicBezTo>
                  <a:pt x="82" y="36"/>
                  <a:pt x="82" y="36"/>
                  <a:pt x="82" y="36"/>
                </a:cubicBezTo>
                <a:cubicBezTo>
                  <a:pt x="68" y="45"/>
                  <a:pt x="56" y="57"/>
                  <a:pt x="45" y="70"/>
                </a:cubicBezTo>
                <a:cubicBezTo>
                  <a:pt x="57" y="80"/>
                  <a:pt x="57" y="80"/>
                  <a:pt x="57" y="80"/>
                </a:cubicBezTo>
                <a:cubicBezTo>
                  <a:pt x="67" y="68"/>
                  <a:pt x="78" y="58"/>
                  <a:pt x="91" y="49"/>
                </a:cubicBezTo>
                <a:close/>
                <a:moveTo>
                  <a:pt x="16" y="193"/>
                </a:moveTo>
                <a:cubicBezTo>
                  <a:pt x="16" y="178"/>
                  <a:pt x="18" y="162"/>
                  <a:pt x="22" y="148"/>
                </a:cubicBezTo>
                <a:cubicBezTo>
                  <a:pt x="7" y="143"/>
                  <a:pt x="7" y="143"/>
                  <a:pt x="7" y="143"/>
                </a:cubicBezTo>
                <a:cubicBezTo>
                  <a:pt x="2" y="160"/>
                  <a:pt x="0" y="176"/>
                  <a:pt x="0" y="193"/>
                </a:cubicBezTo>
                <a:cubicBezTo>
                  <a:pt x="0" y="194"/>
                  <a:pt x="0" y="194"/>
                  <a:pt x="0" y="194"/>
                </a:cubicBezTo>
                <a:cubicBezTo>
                  <a:pt x="16" y="194"/>
                  <a:pt x="16" y="194"/>
                  <a:pt x="16" y="194"/>
                </a:cubicBezTo>
                <a:lnTo>
                  <a:pt x="16" y="193"/>
                </a:lnTo>
                <a:close/>
                <a:moveTo>
                  <a:pt x="146" y="23"/>
                </a:moveTo>
                <a:cubicBezTo>
                  <a:pt x="142" y="8"/>
                  <a:pt x="142" y="8"/>
                  <a:pt x="142" y="8"/>
                </a:cubicBezTo>
                <a:cubicBezTo>
                  <a:pt x="126" y="12"/>
                  <a:pt x="110" y="18"/>
                  <a:pt x="96" y="27"/>
                </a:cubicBezTo>
                <a:cubicBezTo>
                  <a:pt x="104" y="41"/>
                  <a:pt x="104" y="41"/>
                  <a:pt x="104" y="41"/>
                </a:cubicBezTo>
                <a:cubicBezTo>
                  <a:pt x="117" y="33"/>
                  <a:pt x="131" y="27"/>
                  <a:pt x="146" y="23"/>
                </a:cubicBezTo>
                <a:close/>
                <a:moveTo>
                  <a:pt x="351" y="118"/>
                </a:moveTo>
                <a:cubicBezTo>
                  <a:pt x="366" y="112"/>
                  <a:pt x="366" y="112"/>
                  <a:pt x="366" y="112"/>
                </a:cubicBezTo>
                <a:cubicBezTo>
                  <a:pt x="359" y="96"/>
                  <a:pt x="350" y="82"/>
                  <a:pt x="339" y="69"/>
                </a:cubicBezTo>
                <a:cubicBezTo>
                  <a:pt x="327" y="80"/>
                  <a:pt x="327" y="80"/>
                  <a:pt x="327" y="80"/>
                </a:cubicBezTo>
                <a:cubicBezTo>
                  <a:pt x="337" y="92"/>
                  <a:pt x="345" y="105"/>
                  <a:pt x="351" y="118"/>
                </a:cubicBezTo>
                <a:close/>
                <a:moveTo>
                  <a:pt x="367" y="177"/>
                </a:moveTo>
                <a:cubicBezTo>
                  <a:pt x="383" y="176"/>
                  <a:pt x="383" y="176"/>
                  <a:pt x="383" y="176"/>
                </a:cubicBezTo>
                <a:cubicBezTo>
                  <a:pt x="382" y="159"/>
                  <a:pt x="378" y="143"/>
                  <a:pt x="372" y="127"/>
                </a:cubicBezTo>
                <a:cubicBezTo>
                  <a:pt x="357" y="133"/>
                  <a:pt x="357" y="133"/>
                  <a:pt x="357" y="133"/>
                </a:cubicBezTo>
                <a:cubicBezTo>
                  <a:pt x="363" y="147"/>
                  <a:pt x="366" y="162"/>
                  <a:pt x="367" y="177"/>
                </a:cubicBezTo>
                <a:close/>
                <a:moveTo>
                  <a:pt x="17" y="209"/>
                </a:moveTo>
                <a:cubicBezTo>
                  <a:pt x="1" y="211"/>
                  <a:pt x="1" y="211"/>
                  <a:pt x="1" y="211"/>
                </a:cubicBezTo>
                <a:cubicBezTo>
                  <a:pt x="2" y="227"/>
                  <a:pt x="6" y="244"/>
                  <a:pt x="12" y="259"/>
                </a:cubicBezTo>
                <a:cubicBezTo>
                  <a:pt x="27" y="254"/>
                  <a:pt x="27" y="254"/>
                  <a:pt x="27" y="254"/>
                </a:cubicBezTo>
                <a:cubicBezTo>
                  <a:pt x="22" y="240"/>
                  <a:pt x="18" y="224"/>
                  <a:pt x="17" y="209"/>
                </a:cubicBezTo>
                <a:close/>
                <a:moveTo>
                  <a:pt x="328" y="57"/>
                </a:moveTo>
                <a:cubicBezTo>
                  <a:pt x="316" y="45"/>
                  <a:pt x="302" y="35"/>
                  <a:pt x="288" y="27"/>
                </a:cubicBezTo>
                <a:cubicBezTo>
                  <a:pt x="280" y="41"/>
                  <a:pt x="280" y="41"/>
                  <a:pt x="280" y="41"/>
                </a:cubicBezTo>
                <a:cubicBezTo>
                  <a:pt x="293" y="48"/>
                  <a:pt x="305" y="58"/>
                  <a:pt x="316" y="68"/>
                </a:cubicBezTo>
                <a:lnTo>
                  <a:pt x="328" y="57"/>
                </a:lnTo>
                <a:close/>
                <a:moveTo>
                  <a:pt x="207" y="18"/>
                </a:moveTo>
                <a:cubicBezTo>
                  <a:pt x="209" y="2"/>
                  <a:pt x="209" y="2"/>
                  <a:pt x="209" y="2"/>
                </a:cubicBezTo>
                <a:cubicBezTo>
                  <a:pt x="192" y="0"/>
                  <a:pt x="175" y="1"/>
                  <a:pt x="159" y="4"/>
                </a:cubicBezTo>
                <a:cubicBezTo>
                  <a:pt x="161" y="20"/>
                  <a:pt x="161" y="20"/>
                  <a:pt x="161" y="20"/>
                </a:cubicBezTo>
                <a:cubicBezTo>
                  <a:pt x="176" y="17"/>
                  <a:pt x="192" y="16"/>
                  <a:pt x="207" y="18"/>
                </a:cubicBezTo>
                <a:close/>
                <a:moveTo>
                  <a:pt x="273" y="19"/>
                </a:moveTo>
                <a:cubicBezTo>
                  <a:pt x="258" y="12"/>
                  <a:pt x="242" y="7"/>
                  <a:pt x="225" y="4"/>
                </a:cubicBezTo>
                <a:cubicBezTo>
                  <a:pt x="222" y="20"/>
                  <a:pt x="222" y="20"/>
                  <a:pt x="222" y="20"/>
                </a:cubicBezTo>
                <a:cubicBezTo>
                  <a:pt x="238" y="22"/>
                  <a:pt x="252" y="27"/>
                  <a:pt x="266" y="33"/>
                </a:cubicBezTo>
                <a:lnTo>
                  <a:pt x="273" y="19"/>
                </a:lnTo>
                <a:close/>
                <a:moveTo>
                  <a:pt x="177" y="368"/>
                </a:moveTo>
                <a:cubicBezTo>
                  <a:pt x="176" y="384"/>
                  <a:pt x="176" y="384"/>
                  <a:pt x="176" y="384"/>
                </a:cubicBezTo>
                <a:cubicBezTo>
                  <a:pt x="181" y="385"/>
                  <a:pt x="187" y="385"/>
                  <a:pt x="192" y="385"/>
                </a:cubicBezTo>
                <a:cubicBezTo>
                  <a:pt x="203" y="385"/>
                  <a:pt x="215" y="384"/>
                  <a:pt x="226" y="382"/>
                </a:cubicBezTo>
                <a:cubicBezTo>
                  <a:pt x="223" y="366"/>
                  <a:pt x="223" y="366"/>
                  <a:pt x="223" y="366"/>
                </a:cubicBezTo>
                <a:cubicBezTo>
                  <a:pt x="208" y="369"/>
                  <a:pt x="192" y="370"/>
                  <a:pt x="177" y="368"/>
                </a:cubicBezTo>
                <a:close/>
                <a:moveTo>
                  <a:pt x="293" y="337"/>
                </a:moveTo>
                <a:cubicBezTo>
                  <a:pt x="303" y="350"/>
                  <a:pt x="303" y="350"/>
                  <a:pt x="303" y="350"/>
                </a:cubicBezTo>
                <a:cubicBezTo>
                  <a:pt x="316" y="340"/>
                  <a:pt x="329" y="329"/>
                  <a:pt x="339" y="316"/>
                </a:cubicBezTo>
                <a:cubicBezTo>
                  <a:pt x="327" y="306"/>
                  <a:pt x="327" y="306"/>
                  <a:pt x="327" y="306"/>
                </a:cubicBezTo>
                <a:cubicBezTo>
                  <a:pt x="317" y="318"/>
                  <a:pt x="306" y="328"/>
                  <a:pt x="293" y="337"/>
                </a:cubicBezTo>
                <a:close/>
                <a:moveTo>
                  <a:pt x="238" y="363"/>
                </a:moveTo>
                <a:cubicBezTo>
                  <a:pt x="242" y="378"/>
                  <a:pt x="242" y="378"/>
                  <a:pt x="242" y="378"/>
                </a:cubicBezTo>
                <a:cubicBezTo>
                  <a:pt x="258" y="374"/>
                  <a:pt x="274" y="368"/>
                  <a:pt x="288" y="359"/>
                </a:cubicBezTo>
                <a:cubicBezTo>
                  <a:pt x="280" y="345"/>
                  <a:pt x="280" y="345"/>
                  <a:pt x="280" y="345"/>
                </a:cubicBezTo>
                <a:cubicBezTo>
                  <a:pt x="267" y="353"/>
                  <a:pt x="253" y="359"/>
                  <a:pt x="238" y="363"/>
                </a:cubicBezTo>
                <a:close/>
                <a:moveTo>
                  <a:pt x="111" y="367"/>
                </a:moveTo>
                <a:cubicBezTo>
                  <a:pt x="127" y="374"/>
                  <a:pt x="143" y="379"/>
                  <a:pt x="159" y="382"/>
                </a:cubicBezTo>
                <a:cubicBezTo>
                  <a:pt x="162" y="367"/>
                  <a:pt x="162" y="367"/>
                  <a:pt x="162" y="367"/>
                </a:cubicBezTo>
                <a:cubicBezTo>
                  <a:pt x="147" y="364"/>
                  <a:pt x="132" y="359"/>
                  <a:pt x="118" y="353"/>
                </a:cubicBezTo>
                <a:lnTo>
                  <a:pt x="111" y="367"/>
                </a:lnTo>
                <a:close/>
                <a:moveTo>
                  <a:pt x="336" y="294"/>
                </a:moveTo>
                <a:cubicBezTo>
                  <a:pt x="350" y="303"/>
                  <a:pt x="350" y="303"/>
                  <a:pt x="350" y="303"/>
                </a:cubicBezTo>
                <a:cubicBezTo>
                  <a:pt x="359" y="289"/>
                  <a:pt x="367" y="274"/>
                  <a:pt x="373" y="258"/>
                </a:cubicBezTo>
                <a:cubicBezTo>
                  <a:pt x="358" y="253"/>
                  <a:pt x="358" y="253"/>
                  <a:pt x="358" y="253"/>
                </a:cubicBezTo>
                <a:cubicBezTo>
                  <a:pt x="352" y="267"/>
                  <a:pt x="345" y="281"/>
                  <a:pt x="336" y="294"/>
                </a:cubicBezTo>
                <a:close/>
                <a:moveTo>
                  <a:pt x="379" y="193"/>
                </a:moveTo>
                <a:cubicBezTo>
                  <a:pt x="368" y="193"/>
                  <a:pt x="368" y="193"/>
                  <a:pt x="368" y="193"/>
                </a:cubicBezTo>
                <a:cubicBezTo>
                  <a:pt x="368" y="208"/>
                  <a:pt x="366" y="224"/>
                  <a:pt x="362" y="238"/>
                </a:cubicBezTo>
                <a:cubicBezTo>
                  <a:pt x="378" y="242"/>
                  <a:pt x="378" y="242"/>
                  <a:pt x="378" y="242"/>
                </a:cubicBezTo>
                <a:cubicBezTo>
                  <a:pt x="382" y="226"/>
                  <a:pt x="384" y="210"/>
                  <a:pt x="384" y="193"/>
                </a:cubicBezTo>
                <a:lnTo>
                  <a:pt x="379" y="193"/>
                </a:lnTo>
                <a:close/>
                <a:moveTo>
                  <a:pt x="57" y="329"/>
                </a:moveTo>
                <a:cubicBezTo>
                  <a:pt x="69" y="341"/>
                  <a:pt x="82" y="351"/>
                  <a:pt x="97" y="360"/>
                </a:cubicBezTo>
                <a:cubicBezTo>
                  <a:pt x="105" y="346"/>
                  <a:pt x="105" y="346"/>
                  <a:pt x="105" y="346"/>
                </a:cubicBezTo>
                <a:cubicBezTo>
                  <a:pt x="91" y="338"/>
                  <a:pt x="79" y="329"/>
                  <a:pt x="68" y="318"/>
                </a:cubicBezTo>
                <a:lnTo>
                  <a:pt x="57" y="329"/>
                </a:lnTo>
                <a:close/>
                <a:moveTo>
                  <a:pt x="33" y="268"/>
                </a:moveTo>
                <a:cubicBezTo>
                  <a:pt x="18" y="275"/>
                  <a:pt x="18" y="275"/>
                  <a:pt x="18" y="275"/>
                </a:cubicBezTo>
                <a:cubicBezTo>
                  <a:pt x="25" y="290"/>
                  <a:pt x="35" y="304"/>
                  <a:pt x="45" y="317"/>
                </a:cubicBezTo>
                <a:cubicBezTo>
                  <a:pt x="58" y="307"/>
                  <a:pt x="58" y="307"/>
                  <a:pt x="58" y="307"/>
                </a:cubicBezTo>
                <a:cubicBezTo>
                  <a:pt x="48" y="295"/>
                  <a:pt x="39" y="282"/>
                  <a:pt x="33" y="268"/>
                </a:cubicBezTo>
                <a:close/>
                <a:moveTo>
                  <a:pt x="110" y="329"/>
                </a:moveTo>
                <a:cubicBezTo>
                  <a:pt x="93" y="329"/>
                  <a:pt x="80" y="315"/>
                  <a:pt x="80" y="298"/>
                </a:cubicBezTo>
                <a:cubicBezTo>
                  <a:pt x="80" y="281"/>
                  <a:pt x="93" y="267"/>
                  <a:pt x="110" y="267"/>
                </a:cubicBezTo>
                <a:cubicBezTo>
                  <a:pt x="111" y="267"/>
                  <a:pt x="112" y="268"/>
                  <a:pt x="114" y="268"/>
                </a:cubicBezTo>
                <a:cubicBezTo>
                  <a:pt x="149" y="232"/>
                  <a:pt x="149" y="232"/>
                  <a:pt x="149" y="232"/>
                </a:cubicBezTo>
                <a:cubicBezTo>
                  <a:pt x="140" y="222"/>
                  <a:pt x="134" y="208"/>
                  <a:pt x="134" y="192"/>
                </a:cubicBezTo>
                <a:cubicBezTo>
                  <a:pt x="134" y="189"/>
                  <a:pt x="134" y="185"/>
                  <a:pt x="135" y="181"/>
                </a:cubicBezTo>
                <a:cubicBezTo>
                  <a:pt x="90" y="171"/>
                  <a:pt x="90" y="171"/>
                  <a:pt x="90" y="171"/>
                </a:cubicBezTo>
                <a:cubicBezTo>
                  <a:pt x="85" y="178"/>
                  <a:pt x="76" y="183"/>
                  <a:pt x="66" y="183"/>
                </a:cubicBezTo>
                <a:cubicBezTo>
                  <a:pt x="49" y="183"/>
                  <a:pt x="35" y="169"/>
                  <a:pt x="35" y="152"/>
                </a:cubicBezTo>
                <a:cubicBezTo>
                  <a:pt x="35" y="135"/>
                  <a:pt x="49" y="122"/>
                  <a:pt x="66" y="122"/>
                </a:cubicBezTo>
                <a:cubicBezTo>
                  <a:pt x="83" y="122"/>
                  <a:pt x="97" y="135"/>
                  <a:pt x="97" y="152"/>
                </a:cubicBezTo>
                <a:cubicBezTo>
                  <a:pt x="97" y="153"/>
                  <a:pt x="97" y="155"/>
                  <a:pt x="96" y="156"/>
                </a:cubicBezTo>
                <a:cubicBezTo>
                  <a:pt x="140" y="166"/>
                  <a:pt x="140" y="166"/>
                  <a:pt x="140" y="166"/>
                </a:cubicBezTo>
                <a:cubicBezTo>
                  <a:pt x="148" y="149"/>
                  <a:pt x="165" y="137"/>
                  <a:pt x="184" y="135"/>
                </a:cubicBezTo>
                <a:cubicBezTo>
                  <a:pt x="184" y="91"/>
                  <a:pt x="184" y="91"/>
                  <a:pt x="184" y="91"/>
                </a:cubicBezTo>
                <a:cubicBezTo>
                  <a:pt x="171" y="87"/>
                  <a:pt x="161" y="75"/>
                  <a:pt x="161" y="61"/>
                </a:cubicBezTo>
                <a:cubicBezTo>
                  <a:pt x="161" y="44"/>
                  <a:pt x="175" y="31"/>
                  <a:pt x="192" y="31"/>
                </a:cubicBezTo>
                <a:cubicBezTo>
                  <a:pt x="209" y="31"/>
                  <a:pt x="223" y="44"/>
                  <a:pt x="223" y="61"/>
                </a:cubicBezTo>
                <a:cubicBezTo>
                  <a:pt x="223" y="75"/>
                  <a:pt x="213" y="87"/>
                  <a:pt x="200" y="91"/>
                </a:cubicBezTo>
                <a:cubicBezTo>
                  <a:pt x="200" y="135"/>
                  <a:pt x="200" y="135"/>
                  <a:pt x="200" y="135"/>
                </a:cubicBezTo>
                <a:cubicBezTo>
                  <a:pt x="219" y="137"/>
                  <a:pt x="236" y="149"/>
                  <a:pt x="244" y="166"/>
                </a:cubicBezTo>
                <a:cubicBezTo>
                  <a:pt x="287" y="156"/>
                  <a:pt x="287" y="156"/>
                  <a:pt x="287" y="156"/>
                </a:cubicBezTo>
                <a:cubicBezTo>
                  <a:pt x="287" y="155"/>
                  <a:pt x="286" y="154"/>
                  <a:pt x="286" y="152"/>
                </a:cubicBezTo>
                <a:cubicBezTo>
                  <a:pt x="286" y="135"/>
                  <a:pt x="300" y="122"/>
                  <a:pt x="317" y="122"/>
                </a:cubicBezTo>
                <a:cubicBezTo>
                  <a:pt x="334" y="122"/>
                  <a:pt x="348" y="135"/>
                  <a:pt x="348" y="152"/>
                </a:cubicBezTo>
                <a:cubicBezTo>
                  <a:pt x="348" y="169"/>
                  <a:pt x="334" y="183"/>
                  <a:pt x="317" y="183"/>
                </a:cubicBezTo>
                <a:cubicBezTo>
                  <a:pt x="307" y="183"/>
                  <a:pt x="298" y="178"/>
                  <a:pt x="293" y="171"/>
                </a:cubicBezTo>
                <a:cubicBezTo>
                  <a:pt x="249" y="181"/>
                  <a:pt x="249" y="181"/>
                  <a:pt x="249" y="181"/>
                </a:cubicBezTo>
                <a:cubicBezTo>
                  <a:pt x="250" y="185"/>
                  <a:pt x="250" y="189"/>
                  <a:pt x="250" y="192"/>
                </a:cubicBezTo>
                <a:cubicBezTo>
                  <a:pt x="250" y="208"/>
                  <a:pt x="244" y="223"/>
                  <a:pt x="234" y="233"/>
                </a:cubicBezTo>
                <a:cubicBezTo>
                  <a:pt x="268" y="268"/>
                  <a:pt x="268" y="268"/>
                  <a:pt x="268" y="268"/>
                </a:cubicBezTo>
                <a:cubicBezTo>
                  <a:pt x="270" y="268"/>
                  <a:pt x="272" y="267"/>
                  <a:pt x="274" y="267"/>
                </a:cubicBezTo>
                <a:cubicBezTo>
                  <a:pt x="291" y="267"/>
                  <a:pt x="305" y="281"/>
                  <a:pt x="305" y="298"/>
                </a:cubicBezTo>
                <a:cubicBezTo>
                  <a:pt x="305" y="315"/>
                  <a:pt x="291" y="329"/>
                  <a:pt x="274" y="329"/>
                </a:cubicBezTo>
                <a:cubicBezTo>
                  <a:pt x="257" y="329"/>
                  <a:pt x="244" y="315"/>
                  <a:pt x="244" y="298"/>
                </a:cubicBezTo>
                <a:cubicBezTo>
                  <a:pt x="244" y="289"/>
                  <a:pt x="248" y="281"/>
                  <a:pt x="253" y="276"/>
                </a:cubicBezTo>
                <a:cubicBezTo>
                  <a:pt x="221" y="243"/>
                  <a:pt x="221" y="243"/>
                  <a:pt x="221" y="243"/>
                </a:cubicBezTo>
                <a:cubicBezTo>
                  <a:pt x="212" y="248"/>
                  <a:pt x="202" y="251"/>
                  <a:pt x="192" y="251"/>
                </a:cubicBezTo>
                <a:cubicBezTo>
                  <a:pt x="181" y="251"/>
                  <a:pt x="170" y="248"/>
                  <a:pt x="162" y="242"/>
                </a:cubicBezTo>
                <a:cubicBezTo>
                  <a:pt x="130" y="274"/>
                  <a:pt x="130" y="274"/>
                  <a:pt x="130" y="274"/>
                </a:cubicBezTo>
                <a:cubicBezTo>
                  <a:pt x="136" y="280"/>
                  <a:pt x="141" y="289"/>
                  <a:pt x="141" y="298"/>
                </a:cubicBezTo>
                <a:cubicBezTo>
                  <a:pt x="141" y="315"/>
                  <a:pt x="127" y="329"/>
                  <a:pt x="110" y="329"/>
                </a:cubicBezTo>
                <a:close/>
                <a:moveTo>
                  <a:pt x="274" y="283"/>
                </a:moveTo>
                <a:cubicBezTo>
                  <a:pt x="266" y="283"/>
                  <a:pt x="260" y="290"/>
                  <a:pt x="260" y="298"/>
                </a:cubicBezTo>
                <a:cubicBezTo>
                  <a:pt x="260" y="306"/>
                  <a:pt x="266" y="313"/>
                  <a:pt x="274" y="313"/>
                </a:cubicBezTo>
                <a:cubicBezTo>
                  <a:pt x="282" y="313"/>
                  <a:pt x="289" y="306"/>
                  <a:pt x="289" y="298"/>
                </a:cubicBezTo>
                <a:cubicBezTo>
                  <a:pt x="289" y="290"/>
                  <a:pt x="282" y="283"/>
                  <a:pt x="274" y="283"/>
                </a:cubicBezTo>
                <a:close/>
                <a:moveTo>
                  <a:pt x="302" y="152"/>
                </a:moveTo>
                <a:cubicBezTo>
                  <a:pt x="302" y="160"/>
                  <a:pt x="309" y="167"/>
                  <a:pt x="317" y="167"/>
                </a:cubicBezTo>
                <a:cubicBezTo>
                  <a:pt x="325" y="167"/>
                  <a:pt x="332" y="160"/>
                  <a:pt x="332" y="152"/>
                </a:cubicBezTo>
                <a:cubicBezTo>
                  <a:pt x="332" y="144"/>
                  <a:pt x="325" y="138"/>
                  <a:pt x="317" y="138"/>
                </a:cubicBezTo>
                <a:cubicBezTo>
                  <a:pt x="309" y="138"/>
                  <a:pt x="302" y="144"/>
                  <a:pt x="302" y="152"/>
                </a:cubicBezTo>
                <a:close/>
                <a:moveTo>
                  <a:pt x="81" y="152"/>
                </a:moveTo>
                <a:cubicBezTo>
                  <a:pt x="81" y="144"/>
                  <a:pt x="74" y="138"/>
                  <a:pt x="66" y="138"/>
                </a:cubicBezTo>
                <a:cubicBezTo>
                  <a:pt x="58" y="138"/>
                  <a:pt x="51" y="144"/>
                  <a:pt x="51" y="152"/>
                </a:cubicBezTo>
                <a:cubicBezTo>
                  <a:pt x="51" y="160"/>
                  <a:pt x="58" y="167"/>
                  <a:pt x="66" y="167"/>
                </a:cubicBezTo>
                <a:cubicBezTo>
                  <a:pt x="74" y="167"/>
                  <a:pt x="81" y="160"/>
                  <a:pt x="81" y="152"/>
                </a:cubicBezTo>
                <a:close/>
                <a:moveTo>
                  <a:pt x="192" y="76"/>
                </a:moveTo>
                <a:cubicBezTo>
                  <a:pt x="200" y="76"/>
                  <a:pt x="207" y="69"/>
                  <a:pt x="207" y="61"/>
                </a:cubicBezTo>
                <a:cubicBezTo>
                  <a:pt x="207" y="53"/>
                  <a:pt x="200" y="47"/>
                  <a:pt x="192" y="47"/>
                </a:cubicBezTo>
                <a:cubicBezTo>
                  <a:pt x="184" y="47"/>
                  <a:pt x="177" y="53"/>
                  <a:pt x="177" y="61"/>
                </a:cubicBezTo>
                <a:cubicBezTo>
                  <a:pt x="177" y="69"/>
                  <a:pt x="184" y="76"/>
                  <a:pt x="192" y="76"/>
                </a:cubicBezTo>
                <a:close/>
                <a:moveTo>
                  <a:pt x="150" y="192"/>
                </a:moveTo>
                <a:cubicBezTo>
                  <a:pt x="150" y="216"/>
                  <a:pt x="169" y="235"/>
                  <a:pt x="192" y="235"/>
                </a:cubicBezTo>
                <a:cubicBezTo>
                  <a:pt x="215" y="235"/>
                  <a:pt x="234" y="216"/>
                  <a:pt x="234" y="192"/>
                </a:cubicBezTo>
                <a:cubicBezTo>
                  <a:pt x="234" y="169"/>
                  <a:pt x="215" y="150"/>
                  <a:pt x="192" y="150"/>
                </a:cubicBezTo>
                <a:cubicBezTo>
                  <a:pt x="169" y="150"/>
                  <a:pt x="150" y="169"/>
                  <a:pt x="150" y="192"/>
                </a:cubicBezTo>
                <a:close/>
                <a:moveTo>
                  <a:pt x="125" y="298"/>
                </a:moveTo>
                <a:cubicBezTo>
                  <a:pt x="125" y="290"/>
                  <a:pt x="118" y="283"/>
                  <a:pt x="110" y="283"/>
                </a:cubicBezTo>
                <a:cubicBezTo>
                  <a:pt x="102" y="283"/>
                  <a:pt x="96" y="290"/>
                  <a:pt x="96" y="298"/>
                </a:cubicBezTo>
                <a:cubicBezTo>
                  <a:pt x="96" y="306"/>
                  <a:pt x="102" y="313"/>
                  <a:pt x="110" y="313"/>
                </a:cubicBezTo>
                <a:cubicBezTo>
                  <a:pt x="118" y="313"/>
                  <a:pt x="125" y="306"/>
                  <a:pt x="125" y="298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62505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47091B-B244-984A-BA47-82C466507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DDCED-B3C3-2049-ABD1-38E8881DE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1F0BC-EE84-D04F-9A32-23C8EBB7AE51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83DAA-CB20-A743-893B-C92BFAA6A51C}"/>
              </a:ext>
            </a:extLst>
          </p:cNvPr>
          <p:cNvSpPr txBox="1"/>
          <p:nvPr/>
        </p:nvSpPr>
        <p:spPr>
          <a:xfrm>
            <a:off x="388150" y="3278529"/>
            <a:ext cx="11639728" cy="123110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Q3: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management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chart?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6CE5B3-9626-6B4C-AA65-D1755DBBCDDF}"/>
              </a:ext>
            </a:extLst>
          </p:cNvPr>
          <p:cNvCxnSpPr/>
          <p:nvPr/>
        </p:nvCxnSpPr>
        <p:spPr bwMode="gray">
          <a:xfrm>
            <a:off x="1025019" y="3074796"/>
            <a:ext cx="10138787" cy="0"/>
          </a:xfrm>
          <a:prstGeom prst="line">
            <a:avLst/>
          </a:prstGeom>
          <a:ln w="381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8458878-2681-2344-BA8B-EDC9B4773BB0}"/>
              </a:ext>
            </a:extLst>
          </p:cNvPr>
          <p:cNvGrpSpPr/>
          <p:nvPr/>
        </p:nvGrpSpPr>
        <p:grpSpPr>
          <a:xfrm>
            <a:off x="5345023" y="645493"/>
            <a:ext cx="1498777" cy="2117542"/>
            <a:chOff x="5690459" y="655541"/>
            <a:chExt cx="1498777" cy="2117542"/>
          </a:xfrm>
        </p:grpSpPr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4978D209-1553-B847-9127-B8E7F0E7B9D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690459" y="655542"/>
              <a:ext cx="795421" cy="2117541"/>
            </a:xfrm>
            <a:custGeom>
              <a:avLst/>
              <a:gdLst>
                <a:gd name="T0" fmla="*/ 62 w 144"/>
                <a:gd name="T1" fmla="*/ 214 h 384"/>
                <a:gd name="T2" fmla="*/ 16 w 144"/>
                <a:gd name="T3" fmla="*/ 296 h 384"/>
                <a:gd name="T4" fmla="*/ 0 w 144"/>
                <a:gd name="T5" fmla="*/ 384 h 384"/>
                <a:gd name="T6" fmla="*/ 30 w 144"/>
                <a:gd name="T7" fmla="*/ 222 h 384"/>
                <a:gd name="T8" fmla="*/ 128 w 144"/>
                <a:gd name="T9" fmla="*/ 0 h 384"/>
                <a:gd name="T10" fmla="*/ 102 w 144"/>
                <a:gd name="T11" fmla="*/ 151 h 384"/>
                <a:gd name="T12" fmla="*/ 93 w 144"/>
                <a:gd name="T13" fmla="*/ 182 h 384"/>
                <a:gd name="T14" fmla="*/ 144 w 144"/>
                <a:gd name="T15" fmla="*/ 88 h 384"/>
                <a:gd name="T16" fmla="*/ 128 w 144"/>
                <a:gd name="T17" fmla="*/ 0 h 384"/>
                <a:gd name="T18" fmla="*/ 114 w 144"/>
                <a:gd name="T19" fmla="*/ 222 h 384"/>
                <a:gd name="T20" fmla="*/ 16 w 144"/>
                <a:gd name="T21" fmla="*/ 88 h 384"/>
                <a:gd name="T22" fmla="*/ 0 w 144"/>
                <a:gd name="T23" fmla="*/ 0 h 384"/>
                <a:gd name="T24" fmla="*/ 30 w 144"/>
                <a:gd name="T25" fmla="*/ 162 h 384"/>
                <a:gd name="T26" fmla="*/ 128 w 144"/>
                <a:gd name="T27" fmla="*/ 296 h 384"/>
                <a:gd name="T28" fmla="*/ 144 w 144"/>
                <a:gd name="T29" fmla="*/ 384 h 384"/>
                <a:gd name="T30" fmla="*/ 122 w 144"/>
                <a:gd name="T31" fmla="*/ 42 h 384"/>
                <a:gd name="T32" fmla="*/ 30 w 144"/>
                <a:gd name="T33" fmla="*/ 34 h 384"/>
                <a:gd name="T34" fmla="*/ 30 w 144"/>
                <a:gd name="T35" fmla="*/ 50 h 384"/>
                <a:gd name="T36" fmla="*/ 122 w 144"/>
                <a:gd name="T37" fmla="*/ 42 h 384"/>
                <a:gd name="T38" fmla="*/ 104 w 144"/>
                <a:gd name="T39" fmla="*/ 78 h 384"/>
                <a:gd name="T40" fmla="*/ 32 w 144"/>
                <a:gd name="T41" fmla="*/ 86 h 384"/>
                <a:gd name="T42" fmla="*/ 104 w 144"/>
                <a:gd name="T43" fmla="*/ 94 h 384"/>
                <a:gd name="T44" fmla="*/ 101 w 144"/>
                <a:gd name="T45" fmla="*/ 129 h 384"/>
                <a:gd name="T46" fmla="*/ 51 w 144"/>
                <a:gd name="T47" fmla="*/ 121 h 384"/>
                <a:gd name="T48" fmla="*/ 51 w 144"/>
                <a:gd name="T49" fmla="*/ 137 h 384"/>
                <a:gd name="T50" fmla="*/ 101 w 144"/>
                <a:gd name="T51" fmla="*/ 129 h 384"/>
                <a:gd name="T52" fmla="*/ 114 w 144"/>
                <a:gd name="T53" fmla="*/ 334 h 384"/>
                <a:gd name="T54" fmla="*/ 22 w 144"/>
                <a:gd name="T55" fmla="*/ 342 h 384"/>
                <a:gd name="T56" fmla="*/ 114 w 144"/>
                <a:gd name="T57" fmla="*/ 350 h 384"/>
                <a:gd name="T58" fmla="*/ 112 w 144"/>
                <a:gd name="T59" fmla="*/ 299 h 384"/>
                <a:gd name="T60" fmla="*/ 40 w 144"/>
                <a:gd name="T61" fmla="*/ 291 h 384"/>
                <a:gd name="T62" fmla="*/ 40 w 144"/>
                <a:gd name="T63" fmla="*/ 307 h 384"/>
                <a:gd name="T64" fmla="*/ 112 w 144"/>
                <a:gd name="T65" fmla="*/ 299 h 384"/>
                <a:gd name="T66" fmla="*/ 93 w 144"/>
                <a:gd name="T67" fmla="*/ 247 h 384"/>
                <a:gd name="T68" fmla="*/ 43 w 144"/>
                <a:gd name="T69" fmla="*/ 255 h 384"/>
                <a:gd name="T70" fmla="*/ 93 w 144"/>
                <a:gd name="T71" fmla="*/ 263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4" h="384">
                  <a:moveTo>
                    <a:pt x="50" y="202"/>
                  </a:moveTo>
                  <a:cubicBezTo>
                    <a:pt x="62" y="214"/>
                    <a:pt x="62" y="214"/>
                    <a:pt x="62" y="214"/>
                  </a:cubicBezTo>
                  <a:cubicBezTo>
                    <a:pt x="42" y="234"/>
                    <a:pt x="42" y="234"/>
                    <a:pt x="42" y="234"/>
                  </a:cubicBezTo>
                  <a:cubicBezTo>
                    <a:pt x="25" y="250"/>
                    <a:pt x="16" y="272"/>
                    <a:pt x="16" y="296"/>
                  </a:cubicBezTo>
                  <a:cubicBezTo>
                    <a:pt x="16" y="384"/>
                    <a:pt x="16" y="384"/>
                    <a:pt x="16" y="384"/>
                  </a:cubicBezTo>
                  <a:cubicBezTo>
                    <a:pt x="0" y="384"/>
                    <a:pt x="0" y="384"/>
                    <a:pt x="0" y="384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68"/>
                    <a:pt x="11" y="242"/>
                    <a:pt x="30" y="222"/>
                  </a:cubicBezTo>
                  <a:lnTo>
                    <a:pt x="50" y="202"/>
                  </a:lnTo>
                  <a:close/>
                  <a:moveTo>
                    <a:pt x="128" y="0"/>
                  </a:moveTo>
                  <a:cubicBezTo>
                    <a:pt x="128" y="88"/>
                    <a:pt x="128" y="88"/>
                    <a:pt x="128" y="88"/>
                  </a:cubicBezTo>
                  <a:cubicBezTo>
                    <a:pt x="128" y="112"/>
                    <a:pt x="119" y="134"/>
                    <a:pt x="102" y="151"/>
                  </a:cubicBezTo>
                  <a:cubicBezTo>
                    <a:pt x="82" y="171"/>
                    <a:pt x="82" y="171"/>
                    <a:pt x="82" y="171"/>
                  </a:cubicBezTo>
                  <a:cubicBezTo>
                    <a:pt x="93" y="182"/>
                    <a:pt x="93" y="182"/>
                    <a:pt x="93" y="182"/>
                  </a:cubicBezTo>
                  <a:cubicBezTo>
                    <a:pt x="114" y="162"/>
                    <a:pt x="114" y="162"/>
                    <a:pt x="114" y="162"/>
                  </a:cubicBezTo>
                  <a:cubicBezTo>
                    <a:pt x="133" y="142"/>
                    <a:pt x="144" y="116"/>
                    <a:pt x="144" y="88"/>
                  </a:cubicBezTo>
                  <a:cubicBezTo>
                    <a:pt x="144" y="0"/>
                    <a:pt x="144" y="0"/>
                    <a:pt x="144" y="0"/>
                  </a:cubicBezTo>
                  <a:lnTo>
                    <a:pt x="128" y="0"/>
                  </a:lnTo>
                  <a:close/>
                  <a:moveTo>
                    <a:pt x="144" y="296"/>
                  </a:moveTo>
                  <a:cubicBezTo>
                    <a:pt x="144" y="268"/>
                    <a:pt x="133" y="242"/>
                    <a:pt x="114" y="222"/>
                  </a:cubicBezTo>
                  <a:cubicBezTo>
                    <a:pt x="42" y="151"/>
                    <a:pt x="42" y="151"/>
                    <a:pt x="42" y="151"/>
                  </a:cubicBezTo>
                  <a:cubicBezTo>
                    <a:pt x="25" y="134"/>
                    <a:pt x="16" y="112"/>
                    <a:pt x="16" y="88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116"/>
                    <a:pt x="11" y="142"/>
                    <a:pt x="30" y="162"/>
                  </a:cubicBezTo>
                  <a:cubicBezTo>
                    <a:pt x="102" y="234"/>
                    <a:pt x="102" y="234"/>
                    <a:pt x="102" y="234"/>
                  </a:cubicBezTo>
                  <a:cubicBezTo>
                    <a:pt x="119" y="250"/>
                    <a:pt x="128" y="272"/>
                    <a:pt x="128" y="296"/>
                  </a:cubicBezTo>
                  <a:cubicBezTo>
                    <a:pt x="128" y="384"/>
                    <a:pt x="128" y="384"/>
                    <a:pt x="128" y="384"/>
                  </a:cubicBezTo>
                  <a:cubicBezTo>
                    <a:pt x="144" y="384"/>
                    <a:pt x="144" y="384"/>
                    <a:pt x="144" y="384"/>
                  </a:cubicBezTo>
                  <a:lnTo>
                    <a:pt x="144" y="296"/>
                  </a:lnTo>
                  <a:close/>
                  <a:moveTo>
                    <a:pt x="122" y="42"/>
                  </a:moveTo>
                  <a:cubicBezTo>
                    <a:pt x="122" y="38"/>
                    <a:pt x="118" y="34"/>
                    <a:pt x="114" y="3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6" y="34"/>
                    <a:pt x="22" y="38"/>
                    <a:pt x="22" y="42"/>
                  </a:cubicBezTo>
                  <a:cubicBezTo>
                    <a:pt x="22" y="47"/>
                    <a:pt x="26" y="50"/>
                    <a:pt x="30" y="50"/>
                  </a:cubicBezTo>
                  <a:cubicBezTo>
                    <a:pt x="114" y="50"/>
                    <a:pt x="114" y="50"/>
                    <a:pt x="114" y="50"/>
                  </a:cubicBezTo>
                  <a:cubicBezTo>
                    <a:pt x="118" y="50"/>
                    <a:pt x="122" y="47"/>
                    <a:pt x="122" y="42"/>
                  </a:cubicBezTo>
                  <a:close/>
                  <a:moveTo>
                    <a:pt x="112" y="86"/>
                  </a:moveTo>
                  <a:cubicBezTo>
                    <a:pt x="112" y="81"/>
                    <a:pt x="108" y="78"/>
                    <a:pt x="104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36" y="78"/>
                    <a:pt x="32" y="81"/>
                    <a:pt x="32" y="86"/>
                  </a:cubicBezTo>
                  <a:cubicBezTo>
                    <a:pt x="32" y="90"/>
                    <a:pt x="36" y="94"/>
                    <a:pt x="40" y="94"/>
                  </a:cubicBezTo>
                  <a:cubicBezTo>
                    <a:pt x="104" y="94"/>
                    <a:pt x="104" y="94"/>
                    <a:pt x="104" y="94"/>
                  </a:cubicBezTo>
                  <a:cubicBezTo>
                    <a:pt x="108" y="94"/>
                    <a:pt x="112" y="90"/>
                    <a:pt x="112" y="86"/>
                  </a:cubicBezTo>
                  <a:close/>
                  <a:moveTo>
                    <a:pt x="101" y="129"/>
                  </a:moveTo>
                  <a:cubicBezTo>
                    <a:pt x="101" y="125"/>
                    <a:pt x="97" y="121"/>
                    <a:pt x="93" y="121"/>
                  </a:cubicBezTo>
                  <a:cubicBezTo>
                    <a:pt x="51" y="121"/>
                    <a:pt x="51" y="121"/>
                    <a:pt x="51" y="121"/>
                  </a:cubicBezTo>
                  <a:cubicBezTo>
                    <a:pt x="46" y="121"/>
                    <a:pt x="43" y="125"/>
                    <a:pt x="43" y="129"/>
                  </a:cubicBezTo>
                  <a:cubicBezTo>
                    <a:pt x="43" y="133"/>
                    <a:pt x="46" y="137"/>
                    <a:pt x="51" y="137"/>
                  </a:cubicBezTo>
                  <a:cubicBezTo>
                    <a:pt x="93" y="137"/>
                    <a:pt x="93" y="137"/>
                    <a:pt x="93" y="137"/>
                  </a:cubicBezTo>
                  <a:cubicBezTo>
                    <a:pt x="97" y="137"/>
                    <a:pt x="101" y="133"/>
                    <a:pt x="101" y="129"/>
                  </a:cubicBezTo>
                  <a:close/>
                  <a:moveTo>
                    <a:pt x="122" y="342"/>
                  </a:moveTo>
                  <a:cubicBezTo>
                    <a:pt x="122" y="338"/>
                    <a:pt x="118" y="334"/>
                    <a:pt x="114" y="334"/>
                  </a:cubicBezTo>
                  <a:cubicBezTo>
                    <a:pt x="30" y="334"/>
                    <a:pt x="30" y="334"/>
                    <a:pt x="30" y="334"/>
                  </a:cubicBezTo>
                  <a:cubicBezTo>
                    <a:pt x="26" y="334"/>
                    <a:pt x="22" y="338"/>
                    <a:pt x="22" y="342"/>
                  </a:cubicBezTo>
                  <a:cubicBezTo>
                    <a:pt x="22" y="347"/>
                    <a:pt x="26" y="350"/>
                    <a:pt x="30" y="350"/>
                  </a:cubicBezTo>
                  <a:cubicBezTo>
                    <a:pt x="114" y="350"/>
                    <a:pt x="114" y="350"/>
                    <a:pt x="114" y="350"/>
                  </a:cubicBezTo>
                  <a:cubicBezTo>
                    <a:pt x="118" y="350"/>
                    <a:pt x="122" y="347"/>
                    <a:pt x="122" y="342"/>
                  </a:cubicBezTo>
                  <a:close/>
                  <a:moveTo>
                    <a:pt x="112" y="299"/>
                  </a:moveTo>
                  <a:cubicBezTo>
                    <a:pt x="112" y="294"/>
                    <a:pt x="108" y="291"/>
                    <a:pt x="104" y="291"/>
                  </a:cubicBezTo>
                  <a:cubicBezTo>
                    <a:pt x="40" y="291"/>
                    <a:pt x="40" y="291"/>
                    <a:pt x="40" y="291"/>
                  </a:cubicBezTo>
                  <a:cubicBezTo>
                    <a:pt x="36" y="291"/>
                    <a:pt x="32" y="294"/>
                    <a:pt x="32" y="299"/>
                  </a:cubicBezTo>
                  <a:cubicBezTo>
                    <a:pt x="32" y="303"/>
                    <a:pt x="36" y="307"/>
                    <a:pt x="40" y="307"/>
                  </a:cubicBezTo>
                  <a:cubicBezTo>
                    <a:pt x="104" y="307"/>
                    <a:pt x="104" y="307"/>
                    <a:pt x="104" y="307"/>
                  </a:cubicBezTo>
                  <a:cubicBezTo>
                    <a:pt x="108" y="307"/>
                    <a:pt x="112" y="303"/>
                    <a:pt x="112" y="299"/>
                  </a:cubicBezTo>
                  <a:close/>
                  <a:moveTo>
                    <a:pt x="101" y="255"/>
                  </a:moveTo>
                  <a:cubicBezTo>
                    <a:pt x="101" y="251"/>
                    <a:pt x="97" y="247"/>
                    <a:pt x="93" y="247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46" y="247"/>
                    <a:pt x="43" y="251"/>
                    <a:pt x="43" y="255"/>
                  </a:cubicBezTo>
                  <a:cubicBezTo>
                    <a:pt x="43" y="260"/>
                    <a:pt x="46" y="263"/>
                    <a:pt x="51" y="263"/>
                  </a:cubicBezTo>
                  <a:cubicBezTo>
                    <a:pt x="93" y="263"/>
                    <a:pt x="93" y="263"/>
                    <a:pt x="93" y="263"/>
                  </a:cubicBezTo>
                  <a:cubicBezTo>
                    <a:pt x="97" y="263"/>
                    <a:pt x="101" y="260"/>
                    <a:pt x="101" y="25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 26">
              <a:extLst>
                <a:ext uri="{FF2B5EF4-FFF2-40B4-BE49-F238E27FC236}">
                  <a16:creationId xmlns:a16="http://schemas.microsoft.com/office/drawing/2014/main" id="{94100CE8-1885-A040-88EF-5073D6A2653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393815" y="655541"/>
              <a:ext cx="795421" cy="2117541"/>
            </a:xfrm>
            <a:custGeom>
              <a:avLst/>
              <a:gdLst>
                <a:gd name="T0" fmla="*/ 62 w 144"/>
                <a:gd name="T1" fmla="*/ 214 h 384"/>
                <a:gd name="T2" fmla="*/ 16 w 144"/>
                <a:gd name="T3" fmla="*/ 296 h 384"/>
                <a:gd name="T4" fmla="*/ 0 w 144"/>
                <a:gd name="T5" fmla="*/ 384 h 384"/>
                <a:gd name="T6" fmla="*/ 30 w 144"/>
                <a:gd name="T7" fmla="*/ 222 h 384"/>
                <a:gd name="T8" fmla="*/ 128 w 144"/>
                <a:gd name="T9" fmla="*/ 0 h 384"/>
                <a:gd name="T10" fmla="*/ 102 w 144"/>
                <a:gd name="T11" fmla="*/ 151 h 384"/>
                <a:gd name="T12" fmla="*/ 93 w 144"/>
                <a:gd name="T13" fmla="*/ 182 h 384"/>
                <a:gd name="T14" fmla="*/ 144 w 144"/>
                <a:gd name="T15" fmla="*/ 88 h 384"/>
                <a:gd name="T16" fmla="*/ 128 w 144"/>
                <a:gd name="T17" fmla="*/ 0 h 384"/>
                <a:gd name="T18" fmla="*/ 114 w 144"/>
                <a:gd name="T19" fmla="*/ 222 h 384"/>
                <a:gd name="T20" fmla="*/ 16 w 144"/>
                <a:gd name="T21" fmla="*/ 88 h 384"/>
                <a:gd name="T22" fmla="*/ 0 w 144"/>
                <a:gd name="T23" fmla="*/ 0 h 384"/>
                <a:gd name="T24" fmla="*/ 30 w 144"/>
                <a:gd name="T25" fmla="*/ 162 h 384"/>
                <a:gd name="T26" fmla="*/ 128 w 144"/>
                <a:gd name="T27" fmla="*/ 296 h 384"/>
                <a:gd name="T28" fmla="*/ 144 w 144"/>
                <a:gd name="T29" fmla="*/ 384 h 384"/>
                <a:gd name="T30" fmla="*/ 122 w 144"/>
                <a:gd name="T31" fmla="*/ 42 h 384"/>
                <a:gd name="T32" fmla="*/ 30 w 144"/>
                <a:gd name="T33" fmla="*/ 34 h 384"/>
                <a:gd name="T34" fmla="*/ 30 w 144"/>
                <a:gd name="T35" fmla="*/ 50 h 384"/>
                <a:gd name="T36" fmla="*/ 122 w 144"/>
                <a:gd name="T37" fmla="*/ 42 h 384"/>
                <a:gd name="T38" fmla="*/ 104 w 144"/>
                <a:gd name="T39" fmla="*/ 78 h 384"/>
                <a:gd name="T40" fmla="*/ 32 w 144"/>
                <a:gd name="T41" fmla="*/ 86 h 384"/>
                <a:gd name="T42" fmla="*/ 104 w 144"/>
                <a:gd name="T43" fmla="*/ 94 h 384"/>
                <a:gd name="T44" fmla="*/ 101 w 144"/>
                <a:gd name="T45" fmla="*/ 129 h 384"/>
                <a:gd name="T46" fmla="*/ 51 w 144"/>
                <a:gd name="T47" fmla="*/ 121 h 384"/>
                <a:gd name="T48" fmla="*/ 51 w 144"/>
                <a:gd name="T49" fmla="*/ 137 h 384"/>
                <a:gd name="T50" fmla="*/ 101 w 144"/>
                <a:gd name="T51" fmla="*/ 129 h 384"/>
                <a:gd name="T52" fmla="*/ 114 w 144"/>
                <a:gd name="T53" fmla="*/ 334 h 384"/>
                <a:gd name="T54" fmla="*/ 22 w 144"/>
                <a:gd name="T55" fmla="*/ 342 h 384"/>
                <a:gd name="T56" fmla="*/ 114 w 144"/>
                <a:gd name="T57" fmla="*/ 350 h 384"/>
                <a:gd name="T58" fmla="*/ 112 w 144"/>
                <a:gd name="T59" fmla="*/ 299 h 384"/>
                <a:gd name="T60" fmla="*/ 40 w 144"/>
                <a:gd name="T61" fmla="*/ 291 h 384"/>
                <a:gd name="T62" fmla="*/ 40 w 144"/>
                <a:gd name="T63" fmla="*/ 307 h 384"/>
                <a:gd name="T64" fmla="*/ 112 w 144"/>
                <a:gd name="T65" fmla="*/ 299 h 384"/>
                <a:gd name="T66" fmla="*/ 93 w 144"/>
                <a:gd name="T67" fmla="*/ 247 h 384"/>
                <a:gd name="T68" fmla="*/ 43 w 144"/>
                <a:gd name="T69" fmla="*/ 255 h 384"/>
                <a:gd name="T70" fmla="*/ 93 w 144"/>
                <a:gd name="T71" fmla="*/ 263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4" h="384">
                  <a:moveTo>
                    <a:pt x="50" y="202"/>
                  </a:moveTo>
                  <a:cubicBezTo>
                    <a:pt x="62" y="214"/>
                    <a:pt x="62" y="214"/>
                    <a:pt x="62" y="214"/>
                  </a:cubicBezTo>
                  <a:cubicBezTo>
                    <a:pt x="42" y="234"/>
                    <a:pt x="42" y="234"/>
                    <a:pt x="42" y="234"/>
                  </a:cubicBezTo>
                  <a:cubicBezTo>
                    <a:pt x="25" y="250"/>
                    <a:pt x="16" y="272"/>
                    <a:pt x="16" y="296"/>
                  </a:cubicBezTo>
                  <a:cubicBezTo>
                    <a:pt x="16" y="384"/>
                    <a:pt x="16" y="384"/>
                    <a:pt x="16" y="384"/>
                  </a:cubicBezTo>
                  <a:cubicBezTo>
                    <a:pt x="0" y="384"/>
                    <a:pt x="0" y="384"/>
                    <a:pt x="0" y="384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0" y="268"/>
                    <a:pt x="11" y="242"/>
                    <a:pt x="30" y="222"/>
                  </a:cubicBezTo>
                  <a:lnTo>
                    <a:pt x="50" y="202"/>
                  </a:lnTo>
                  <a:close/>
                  <a:moveTo>
                    <a:pt x="128" y="0"/>
                  </a:moveTo>
                  <a:cubicBezTo>
                    <a:pt x="128" y="88"/>
                    <a:pt x="128" y="88"/>
                    <a:pt x="128" y="88"/>
                  </a:cubicBezTo>
                  <a:cubicBezTo>
                    <a:pt x="128" y="112"/>
                    <a:pt x="119" y="134"/>
                    <a:pt x="102" y="151"/>
                  </a:cubicBezTo>
                  <a:cubicBezTo>
                    <a:pt x="82" y="171"/>
                    <a:pt x="82" y="171"/>
                    <a:pt x="82" y="171"/>
                  </a:cubicBezTo>
                  <a:cubicBezTo>
                    <a:pt x="93" y="182"/>
                    <a:pt x="93" y="182"/>
                    <a:pt x="93" y="182"/>
                  </a:cubicBezTo>
                  <a:cubicBezTo>
                    <a:pt x="114" y="162"/>
                    <a:pt x="114" y="162"/>
                    <a:pt x="114" y="162"/>
                  </a:cubicBezTo>
                  <a:cubicBezTo>
                    <a:pt x="133" y="142"/>
                    <a:pt x="144" y="116"/>
                    <a:pt x="144" y="88"/>
                  </a:cubicBezTo>
                  <a:cubicBezTo>
                    <a:pt x="144" y="0"/>
                    <a:pt x="144" y="0"/>
                    <a:pt x="144" y="0"/>
                  </a:cubicBezTo>
                  <a:lnTo>
                    <a:pt x="128" y="0"/>
                  </a:lnTo>
                  <a:close/>
                  <a:moveTo>
                    <a:pt x="144" y="296"/>
                  </a:moveTo>
                  <a:cubicBezTo>
                    <a:pt x="144" y="268"/>
                    <a:pt x="133" y="242"/>
                    <a:pt x="114" y="222"/>
                  </a:cubicBezTo>
                  <a:cubicBezTo>
                    <a:pt x="42" y="151"/>
                    <a:pt x="42" y="151"/>
                    <a:pt x="42" y="151"/>
                  </a:cubicBezTo>
                  <a:cubicBezTo>
                    <a:pt x="25" y="134"/>
                    <a:pt x="16" y="112"/>
                    <a:pt x="16" y="88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116"/>
                    <a:pt x="11" y="142"/>
                    <a:pt x="30" y="162"/>
                  </a:cubicBezTo>
                  <a:cubicBezTo>
                    <a:pt x="102" y="234"/>
                    <a:pt x="102" y="234"/>
                    <a:pt x="102" y="234"/>
                  </a:cubicBezTo>
                  <a:cubicBezTo>
                    <a:pt x="119" y="250"/>
                    <a:pt x="128" y="272"/>
                    <a:pt x="128" y="296"/>
                  </a:cubicBezTo>
                  <a:cubicBezTo>
                    <a:pt x="128" y="384"/>
                    <a:pt x="128" y="384"/>
                    <a:pt x="128" y="384"/>
                  </a:cubicBezTo>
                  <a:cubicBezTo>
                    <a:pt x="144" y="384"/>
                    <a:pt x="144" y="384"/>
                    <a:pt x="144" y="384"/>
                  </a:cubicBezTo>
                  <a:lnTo>
                    <a:pt x="144" y="296"/>
                  </a:lnTo>
                  <a:close/>
                  <a:moveTo>
                    <a:pt x="122" y="42"/>
                  </a:moveTo>
                  <a:cubicBezTo>
                    <a:pt x="122" y="38"/>
                    <a:pt x="118" y="34"/>
                    <a:pt x="114" y="3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6" y="34"/>
                    <a:pt x="22" y="38"/>
                    <a:pt x="22" y="42"/>
                  </a:cubicBezTo>
                  <a:cubicBezTo>
                    <a:pt x="22" y="47"/>
                    <a:pt x="26" y="50"/>
                    <a:pt x="30" y="50"/>
                  </a:cubicBezTo>
                  <a:cubicBezTo>
                    <a:pt x="114" y="50"/>
                    <a:pt x="114" y="50"/>
                    <a:pt x="114" y="50"/>
                  </a:cubicBezTo>
                  <a:cubicBezTo>
                    <a:pt x="118" y="50"/>
                    <a:pt x="122" y="47"/>
                    <a:pt x="122" y="42"/>
                  </a:cubicBezTo>
                  <a:close/>
                  <a:moveTo>
                    <a:pt x="112" y="86"/>
                  </a:moveTo>
                  <a:cubicBezTo>
                    <a:pt x="112" y="81"/>
                    <a:pt x="108" y="78"/>
                    <a:pt x="104" y="7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36" y="78"/>
                    <a:pt x="32" y="81"/>
                    <a:pt x="32" y="86"/>
                  </a:cubicBezTo>
                  <a:cubicBezTo>
                    <a:pt x="32" y="90"/>
                    <a:pt x="36" y="94"/>
                    <a:pt x="40" y="94"/>
                  </a:cubicBezTo>
                  <a:cubicBezTo>
                    <a:pt x="104" y="94"/>
                    <a:pt x="104" y="94"/>
                    <a:pt x="104" y="94"/>
                  </a:cubicBezTo>
                  <a:cubicBezTo>
                    <a:pt x="108" y="94"/>
                    <a:pt x="112" y="90"/>
                    <a:pt x="112" y="86"/>
                  </a:cubicBezTo>
                  <a:close/>
                  <a:moveTo>
                    <a:pt x="101" y="129"/>
                  </a:moveTo>
                  <a:cubicBezTo>
                    <a:pt x="101" y="125"/>
                    <a:pt x="97" y="121"/>
                    <a:pt x="93" y="121"/>
                  </a:cubicBezTo>
                  <a:cubicBezTo>
                    <a:pt x="51" y="121"/>
                    <a:pt x="51" y="121"/>
                    <a:pt x="51" y="121"/>
                  </a:cubicBezTo>
                  <a:cubicBezTo>
                    <a:pt x="46" y="121"/>
                    <a:pt x="43" y="125"/>
                    <a:pt x="43" y="129"/>
                  </a:cubicBezTo>
                  <a:cubicBezTo>
                    <a:pt x="43" y="133"/>
                    <a:pt x="46" y="137"/>
                    <a:pt x="51" y="137"/>
                  </a:cubicBezTo>
                  <a:cubicBezTo>
                    <a:pt x="93" y="137"/>
                    <a:pt x="93" y="137"/>
                    <a:pt x="93" y="137"/>
                  </a:cubicBezTo>
                  <a:cubicBezTo>
                    <a:pt x="97" y="137"/>
                    <a:pt x="101" y="133"/>
                    <a:pt x="101" y="129"/>
                  </a:cubicBezTo>
                  <a:close/>
                  <a:moveTo>
                    <a:pt x="122" y="342"/>
                  </a:moveTo>
                  <a:cubicBezTo>
                    <a:pt x="122" y="338"/>
                    <a:pt x="118" y="334"/>
                    <a:pt x="114" y="334"/>
                  </a:cubicBezTo>
                  <a:cubicBezTo>
                    <a:pt x="30" y="334"/>
                    <a:pt x="30" y="334"/>
                    <a:pt x="30" y="334"/>
                  </a:cubicBezTo>
                  <a:cubicBezTo>
                    <a:pt x="26" y="334"/>
                    <a:pt x="22" y="338"/>
                    <a:pt x="22" y="342"/>
                  </a:cubicBezTo>
                  <a:cubicBezTo>
                    <a:pt x="22" y="347"/>
                    <a:pt x="26" y="350"/>
                    <a:pt x="30" y="350"/>
                  </a:cubicBezTo>
                  <a:cubicBezTo>
                    <a:pt x="114" y="350"/>
                    <a:pt x="114" y="350"/>
                    <a:pt x="114" y="350"/>
                  </a:cubicBezTo>
                  <a:cubicBezTo>
                    <a:pt x="118" y="350"/>
                    <a:pt x="122" y="347"/>
                    <a:pt x="122" y="342"/>
                  </a:cubicBezTo>
                  <a:close/>
                  <a:moveTo>
                    <a:pt x="112" y="299"/>
                  </a:moveTo>
                  <a:cubicBezTo>
                    <a:pt x="112" y="294"/>
                    <a:pt x="108" y="291"/>
                    <a:pt x="104" y="291"/>
                  </a:cubicBezTo>
                  <a:cubicBezTo>
                    <a:pt x="40" y="291"/>
                    <a:pt x="40" y="291"/>
                    <a:pt x="40" y="291"/>
                  </a:cubicBezTo>
                  <a:cubicBezTo>
                    <a:pt x="36" y="291"/>
                    <a:pt x="32" y="294"/>
                    <a:pt x="32" y="299"/>
                  </a:cubicBezTo>
                  <a:cubicBezTo>
                    <a:pt x="32" y="303"/>
                    <a:pt x="36" y="307"/>
                    <a:pt x="40" y="307"/>
                  </a:cubicBezTo>
                  <a:cubicBezTo>
                    <a:pt x="104" y="307"/>
                    <a:pt x="104" y="307"/>
                    <a:pt x="104" y="307"/>
                  </a:cubicBezTo>
                  <a:cubicBezTo>
                    <a:pt x="108" y="307"/>
                    <a:pt x="112" y="303"/>
                    <a:pt x="112" y="299"/>
                  </a:cubicBezTo>
                  <a:close/>
                  <a:moveTo>
                    <a:pt x="101" y="255"/>
                  </a:moveTo>
                  <a:cubicBezTo>
                    <a:pt x="101" y="251"/>
                    <a:pt x="97" y="247"/>
                    <a:pt x="93" y="247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46" y="247"/>
                    <a:pt x="43" y="251"/>
                    <a:pt x="43" y="255"/>
                  </a:cubicBezTo>
                  <a:cubicBezTo>
                    <a:pt x="43" y="260"/>
                    <a:pt x="46" y="263"/>
                    <a:pt x="51" y="263"/>
                  </a:cubicBezTo>
                  <a:cubicBezTo>
                    <a:pt x="93" y="263"/>
                    <a:pt x="93" y="263"/>
                    <a:pt x="93" y="263"/>
                  </a:cubicBezTo>
                  <a:cubicBezTo>
                    <a:pt x="97" y="263"/>
                    <a:pt x="101" y="260"/>
                    <a:pt x="101" y="25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3613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47091B-B244-984A-BA47-82C466507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DDCED-B3C3-2049-ABD1-38E8881DE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1F0BC-EE84-D04F-9A32-23C8EBB7AE51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83DAA-CB20-A743-893B-C92BFAA6A51C}"/>
              </a:ext>
            </a:extLst>
          </p:cNvPr>
          <p:cNvSpPr txBox="1"/>
          <p:nvPr/>
        </p:nvSpPr>
        <p:spPr>
          <a:xfrm>
            <a:off x="388150" y="3278529"/>
            <a:ext cx="11639728" cy="123110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Q4: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reasonable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involve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day0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Harbor?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6CE5B3-9626-6B4C-AA65-D1755DBBCDDF}"/>
              </a:ext>
            </a:extLst>
          </p:cNvPr>
          <p:cNvCxnSpPr/>
          <p:nvPr/>
        </p:nvCxnSpPr>
        <p:spPr bwMode="gray">
          <a:xfrm>
            <a:off x="1025019" y="3074796"/>
            <a:ext cx="10138787" cy="0"/>
          </a:xfrm>
          <a:prstGeom prst="line">
            <a:avLst/>
          </a:prstGeom>
          <a:ln w="381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39">
            <a:extLst>
              <a:ext uri="{FF2B5EF4-FFF2-40B4-BE49-F238E27FC236}">
                <a16:creationId xmlns:a16="http://schemas.microsoft.com/office/drawing/2014/main" id="{A9504E8D-3002-5840-B4C7-2129D580079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16444" y="596511"/>
            <a:ext cx="1955570" cy="1963054"/>
          </a:xfrm>
          <a:custGeom>
            <a:avLst/>
            <a:gdLst>
              <a:gd name="T0" fmla="*/ 157 w 382"/>
              <a:gd name="T1" fmla="*/ 214 h 383"/>
              <a:gd name="T2" fmla="*/ 227 w 382"/>
              <a:gd name="T3" fmla="*/ 211 h 383"/>
              <a:gd name="T4" fmla="*/ 276 w 382"/>
              <a:gd name="T5" fmla="*/ 201 h 383"/>
              <a:gd name="T6" fmla="*/ 249 w 382"/>
              <a:gd name="T7" fmla="*/ 114 h 383"/>
              <a:gd name="T8" fmla="*/ 191 w 382"/>
              <a:gd name="T9" fmla="*/ 0 h 383"/>
              <a:gd name="T10" fmla="*/ 133 w 382"/>
              <a:gd name="T11" fmla="*/ 114 h 383"/>
              <a:gd name="T12" fmla="*/ 106 w 382"/>
              <a:gd name="T13" fmla="*/ 201 h 383"/>
              <a:gd name="T14" fmla="*/ 155 w 382"/>
              <a:gd name="T15" fmla="*/ 211 h 383"/>
              <a:gd name="T16" fmla="*/ 249 w 382"/>
              <a:gd name="T17" fmla="*/ 141 h 383"/>
              <a:gd name="T18" fmla="*/ 239 w 382"/>
              <a:gd name="T19" fmla="*/ 185 h 383"/>
              <a:gd name="T20" fmla="*/ 234 w 382"/>
              <a:gd name="T21" fmla="*/ 122 h 383"/>
              <a:gd name="T22" fmla="*/ 166 w 382"/>
              <a:gd name="T23" fmla="*/ 198 h 383"/>
              <a:gd name="T24" fmla="*/ 191 w 382"/>
              <a:gd name="T25" fmla="*/ 18 h 383"/>
              <a:gd name="T26" fmla="*/ 134 w 382"/>
              <a:gd name="T27" fmla="*/ 141 h 383"/>
              <a:gd name="T28" fmla="*/ 123 w 382"/>
              <a:gd name="T29" fmla="*/ 185 h 383"/>
              <a:gd name="T30" fmla="*/ 217 w 382"/>
              <a:gd name="T31" fmla="*/ 83 h 383"/>
              <a:gd name="T32" fmla="*/ 168 w 382"/>
              <a:gd name="T33" fmla="*/ 83 h 383"/>
              <a:gd name="T34" fmla="*/ 192 w 382"/>
              <a:gd name="T35" fmla="*/ 75 h 383"/>
              <a:gd name="T36" fmla="*/ 192 w 382"/>
              <a:gd name="T37" fmla="*/ 92 h 383"/>
              <a:gd name="T38" fmla="*/ 192 w 382"/>
              <a:gd name="T39" fmla="*/ 75 h 383"/>
              <a:gd name="T40" fmla="*/ 215 w 382"/>
              <a:gd name="T41" fmla="*/ 226 h 383"/>
              <a:gd name="T42" fmla="*/ 167 w 382"/>
              <a:gd name="T43" fmla="*/ 218 h 383"/>
              <a:gd name="T44" fmla="*/ 191 w 382"/>
              <a:gd name="T45" fmla="*/ 283 h 383"/>
              <a:gd name="T46" fmla="*/ 191 w 382"/>
              <a:gd name="T47" fmla="*/ 266 h 383"/>
              <a:gd name="T48" fmla="*/ 199 w 382"/>
              <a:gd name="T49" fmla="*/ 234 h 383"/>
              <a:gd name="T50" fmla="*/ 373 w 382"/>
              <a:gd name="T51" fmla="*/ 303 h 383"/>
              <a:gd name="T52" fmla="*/ 315 w 382"/>
              <a:gd name="T53" fmla="*/ 289 h 383"/>
              <a:gd name="T54" fmla="*/ 239 w 382"/>
              <a:gd name="T55" fmla="*/ 310 h 383"/>
              <a:gd name="T56" fmla="*/ 176 w 382"/>
              <a:gd name="T57" fmla="*/ 327 h 383"/>
              <a:gd name="T58" fmla="*/ 119 w 382"/>
              <a:gd name="T59" fmla="*/ 290 h 383"/>
              <a:gd name="T60" fmla="*/ 0 w 382"/>
              <a:gd name="T61" fmla="*/ 318 h 383"/>
              <a:gd name="T62" fmla="*/ 0 w 382"/>
              <a:gd name="T63" fmla="*/ 375 h 383"/>
              <a:gd name="T64" fmla="*/ 382 w 382"/>
              <a:gd name="T65" fmla="*/ 383 h 383"/>
              <a:gd name="T66" fmla="*/ 367 w 382"/>
              <a:gd name="T67" fmla="*/ 322 h 383"/>
              <a:gd name="T68" fmla="*/ 24 w 382"/>
              <a:gd name="T69" fmla="*/ 353 h 383"/>
              <a:gd name="T70" fmla="*/ 24 w 382"/>
              <a:gd name="T71" fmla="*/ 344 h 383"/>
              <a:gd name="T72" fmla="*/ 63 w 382"/>
              <a:gd name="T73" fmla="*/ 271 h 383"/>
              <a:gd name="T74" fmla="*/ 110 w 382"/>
              <a:gd name="T75" fmla="*/ 313 h 383"/>
              <a:gd name="T76" fmla="*/ 133 w 382"/>
              <a:gd name="T77" fmla="*/ 304 h 383"/>
              <a:gd name="T78" fmla="*/ 160 w 382"/>
              <a:gd name="T79" fmla="*/ 336 h 383"/>
              <a:gd name="T80" fmla="*/ 170 w 382"/>
              <a:gd name="T81" fmla="*/ 345 h 383"/>
              <a:gd name="T82" fmla="*/ 221 w 382"/>
              <a:gd name="T83" fmla="*/ 349 h 383"/>
              <a:gd name="T84" fmla="*/ 239 w 382"/>
              <a:gd name="T85" fmla="*/ 326 h 383"/>
              <a:gd name="T86" fmla="*/ 255 w 382"/>
              <a:gd name="T87" fmla="*/ 333 h 383"/>
              <a:gd name="T88" fmla="*/ 305 w 382"/>
              <a:gd name="T89" fmla="*/ 304 h 383"/>
              <a:gd name="T90" fmla="*/ 326 w 382"/>
              <a:gd name="T91" fmla="*/ 308 h 383"/>
              <a:gd name="T92" fmla="*/ 343 w 382"/>
              <a:gd name="T93" fmla="*/ 288 h 383"/>
              <a:gd name="T94" fmla="*/ 351 w 382"/>
              <a:gd name="T95" fmla="*/ 315 h 383"/>
              <a:gd name="T96" fmla="*/ 350 w 382"/>
              <a:gd name="T97" fmla="*/ 326 h 383"/>
              <a:gd name="T98" fmla="*/ 17 w 382"/>
              <a:gd name="T99" fmla="*/ 367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82" h="383">
                <a:moveTo>
                  <a:pt x="155" y="211"/>
                </a:moveTo>
                <a:cubicBezTo>
                  <a:pt x="157" y="214"/>
                  <a:pt x="157" y="214"/>
                  <a:pt x="157" y="214"/>
                </a:cubicBezTo>
                <a:cubicBezTo>
                  <a:pt x="225" y="214"/>
                  <a:pt x="225" y="214"/>
                  <a:pt x="225" y="214"/>
                </a:cubicBezTo>
                <a:cubicBezTo>
                  <a:pt x="227" y="211"/>
                  <a:pt x="227" y="211"/>
                  <a:pt x="227" y="211"/>
                </a:cubicBezTo>
                <a:cubicBezTo>
                  <a:pt x="229" y="207"/>
                  <a:pt x="231" y="204"/>
                  <a:pt x="233" y="201"/>
                </a:cubicBezTo>
                <a:cubicBezTo>
                  <a:pt x="276" y="201"/>
                  <a:pt x="276" y="201"/>
                  <a:pt x="276" y="201"/>
                </a:cubicBezTo>
                <a:cubicBezTo>
                  <a:pt x="276" y="193"/>
                  <a:pt x="276" y="193"/>
                  <a:pt x="276" y="193"/>
                </a:cubicBezTo>
                <a:cubicBezTo>
                  <a:pt x="276" y="162"/>
                  <a:pt x="266" y="133"/>
                  <a:pt x="249" y="114"/>
                </a:cubicBezTo>
                <a:cubicBezTo>
                  <a:pt x="247" y="60"/>
                  <a:pt x="226" y="16"/>
                  <a:pt x="194" y="1"/>
                </a:cubicBezTo>
                <a:cubicBezTo>
                  <a:pt x="191" y="0"/>
                  <a:pt x="191" y="0"/>
                  <a:pt x="191" y="0"/>
                </a:cubicBezTo>
                <a:cubicBezTo>
                  <a:pt x="188" y="1"/>
                  <a:pt x="188" y="1"/>
                  <a:pt x="188" y="1"/>
                </a:cubicBezTo>
                <a:cubicBezTo>
                  <a:pt x="156" y="16"/>
                  <a:pt x="135" y="60"/>
                  <a:pt x="133" y="114"/>
                </a:cubicBezTo>
                <a:cubicBezTo>
                  <a:pt x="116" y="133"/>
                  <a:pt x="106" y="162"/>
                  <a:pt x="106" y="193"/>
                </a:cubicBezTo>
                <a:cubicBezTo>
                  <a:pt x="106" y="201"/>
                  <a:pt x="106" y="201"/>
                  <a:pt x="106" y="201"/>
                </a:cubicBezTo>
                <a:cubicBezTo>
                  <a:pt x="150" y="201"/>
                  <a:pt x="150" y="201"/>
                  <a:pt x="150" y="201"/>
                </a:cubicBezTo>
                <a:cubicBezTo>
                  <a:pt x="151" y="204"/>
                  <a:pt x="153" y="207"/>
                  <a:pt x="155" y="211"/>
                </a:cubicBezTo>
                <a:close/>
                <a:moveTo>
                  <a:pt x="239" y="185"/>
                </a:moveTo>
                <a:cubicBezTo>
                  <a:pt x="244" y="172"/>
                  <a:pt x="247" y="157"/>
                  <a:pt x="249" y="141"/>
                </a:cubicBezTo>
                <a:cubicBezTo>
                  <a:pt x="255" y="154"/>
                  <a:pt x="259" y="169"/>
                  <a:pt x="260" y="185"/>
                </a:cubicBezTo>
                <a:lnTo>
                  <a:pt x="239" y="185"/>
                </a:lnTo>
                <a:close/>
                <a:moveTo>
                  <a:pt x="191" y="18"/>
                </a:moveTo>
                <a:cubicBezTo>
                  <a:pt x="216" y="32"/>
                  <a:pt x="234" y="74"/>
                  <a:pt x="234" y="122"/>
                </a:cubicBezTo>
                <a:cubicBezTo>
                  <a:pt x="234" y="150"/>
                  <a:pt x="227" y="178"/>
                  <a:pt x="216" y="198"/>
                </a:cubicBezTo>
                <a:cubicBezTo>
                  <a:pt x="166" y="198"/>
                  <a:pt x="166" y="198"/>
                  <a:pt x="166" y="198"/>
                </a:cubicBezTo>
                <a:cubicBezTo>
                  <a:pt x="155" y="178"/>
                  <a:pt x="149" y="150"/>
                  <a:pt x="149" y="122"/>
                </a:cubicBezTo>
                <a:cubicBezTo>
                  <a:pt x="149" y="74"/>
                  <a:pt x="166" y="32"/>
                  <a:pt x="191" y="18"/>
                </a:cubicBezTo>
                <a:close/>
                <a:moveTo>
                  <a:pt x="123" y="185"/>
                </a:moveTo>
                <a:cubicBezTo>
                  <a:pt x="123" y="169"/>
                  <a:pt x="127" y="154"/>
                  <a:pt x="134" y="141"/>
                </a:cubicBezTo>
                <a:cubicBezTo>
                  <a:pt x="135" y="157"/>
                  <a:pt x="138" y="172"/>
                  <a:pt x="143" y="185"/>
                </a:cubicBezTo>
                <a:lnTo>
                  <a:pt x="123" y="185"/>
                </a:lnTo>
                <a:close/>
                <a:moveTo>
                  <a:pt x="192" y="108"/>
                </a:moveTo>
                <a:cubicBezTo>
                  <a:pt x="206" y="108"/>
                  <a:pt x="217" y="97"/>
                  <a:pt x="217" y="83"/>
                </a:cubicBezTo>
                <a:cubicBezTo>
                  <a:pt x="217" y="70"/>
                  <a:pt x="206" y="59"/>
                  <a:pt x="192" y="59"/>
                </a:cubicBezTo>
                <a:cubicBezTo>
                  <a:pt x="179" y="59"/>
                  <a:pt x="168" y="70"/>
                  <a:pt x="168" y="83"/>
                </a:cubicBezTo>
                <a:cubicBezTo>
                  <a:pt x="168" y="97"/>
                  <a:pt x="179" y="108"/>
                  <a:pt x="192" y="108"/>
                </a:cubicBezTo>
                <a:close/>
                <a:moveTo>
                  <a:pt x="192" y="75"/>
                </a:moveTo>
                <a:cubicBezTo>
                  <a:pt x="197" y="75"/>
                  <a:pt x="201" y="79"/>
                  <a:pt x="201" y="83"/>
                </a:cubicBezTo>
                <a:cubicBezTo>
                  <a:pt x="201" y="88"/>
                  <a:pt x="197" y="92"/>
                  <a:pt x="192" y="92"/>
                </a:cubicBezTo>
                <a:cubicBezTo>
                  <a:pt x="188" y="92"/>
                  <a:pt x="184" y="88"/>
                  <a:pt x="184" y="83"/>
                </a:cubicBezTo>
                <a:cubicBezTo>
                  <a:pt x="184" y="79"/>
                  <a:pt x="188" y="75"/>
                  <a:pt x="192" y="75"/>
                </a:cubicBezTo>
                <a:close/>
                <a:moveTo>
                  <a:pt x="191" y="283"/>
                </a:moveTo>
                <a:cubicBezTo>
                  <a:pt x="208" y="283"/>
                  <a:pt x="215" y="254"/>
                  <a:pt x="215" y="226"/>
                </a:cubicBezTo>
                <a:cubicBezTo>
                  <a:pt x="215" y="218"/>
                  <a:pt x="215" y="218"/>
                  <a:pt x="215" y="218"/>
                </a:cubicBezTo>
                <a:cubicBezTo>
                  <a:pt x="167" y="218"/>
                  <a:pt x="167" y="218"/>
                  <a:pt x="167" y="218"/>
                </a:cubicBezTo>
                <a:cubicBezTo>
                  <a:pt x="167" y="226"/>
                  <a:pt x="167" y="226"/>
                  <a:pt x="167" y="226"/>
                </a:cubicBezTo>
                <a:cubicBezTo>
                  <a:pt x="167" y="254"/>
                  <a:pt x="175" y="283"/>
                  <a:pt x="191" y="283"/>
                </a:cubicBezTo>
                <a:close/>
                <a:moveTo>
                  <a:pt x="199" y="234"/>
                </a:moveTo>
                <a:cubicBezTo>
                  <a:pt x="198" y="252"/>
                  <a:pt x="194" y="263"/>
                  <a:pt x="191" y="266"/>
                </a:cubicBezTo>
                <a:cubicBezTo>
                  <a:pt x="189" y="263"/>
                  <a:pt x="184" y="252"/>
                  <a:pt x="183" y="234"/>
                </a:cubicBezTo>
                <a:lnTo>
                  <a:pt x="199" y="234"/>
                </a:lnTo>
                <a:close/>
                <a:moveTo>
                  <a:pt x="367" y="322"/>
                </a:moveTo>
                <a:cubicBezTo>
                  <a:pt x="371" y="317"/>
                  <a:pt x="373" y="310"/>
                  <a:pt x="373" y="303"/>
                </a:cubicBezTo>
                <a:cubicBezTo>
                  <a:pt x="373" y="286"/>
                  <a:pt x="359" y="272"/>
                  <a:pt x="343" y="272"/>
                </a:cubicBezTo>
                <a:cubicBezTo>
                  <a:pt x="331" y="272"/>
                  <a:pt x="320" y="279"/>
                  <a:pt x="315" y="289"/>
                </a:cubicBezTo>
                <a:cubicBezTo>
                  <a:pt x="291" y="285"/>
                  <a:pt x="268" y="294"/>
                  <a:pt x="251" y="312"/>
                </a:cubicBezTo>
                <a:cubicBezTo>
                  <a:pt x="247" y="310"/>
                  <a:pt x="243" y="310"/>
                  <a:pt x="239" y="310"/>
                </a:cubicBezTo>
                <a:cubicBezTo>
                  <a:pt x="226" y="310"/>
                  <a:pt x="215" y="317"/>
                  <a:pt x="209" y="328"/>
                </a:cubicBezTo>
                <a:cubicBezTo>
                  <a:pt x="199" y="325"/>
                  <a:pt x="187" y="325"/>
                  <a:pt x="176" y="327"/>
                </a:cubicBezTo>
                <a:cubicBezTo>
                  <a:pt x="174" y="305"/>
                  <a:pt x="155" y="288"/>
                  <a:pt x="133" y="288"/>
                </a:cubicBezTo>
                <a:cubicBezTo>
                  <a:pt x="128" y="288"/>
                  <a:pt x="123" y="289"/>
                  <a:pt x="119" y="290"/>
                </a:cubicBezTo>
                <a:cubicBezTo>
                  <a:pt x="109" y="269"/>
                  <a:pt x="87" y="255"/>
                  <a:pt x="63" y="255"/>
                </a:cubicBezTo>
                <a:cubicBezTo>
                  <a:pt x="28" y="255"/>
                  <a:pt x="0" y="283"/>
                  <a:pt x="0" y="318"/>
                </a:cubicBezTo>
                <a:cubicBezTo>
                  <a:pt x="0" y="328"/>
                  <a:pt x="2" y="339"/>
                  <a:pt x="8" y="348"/>
                </a:cubicBezTo>
                <a:cubicBezTo>
                  <a:pt x="2" y="357"/>
                  <a:pt x="0" y="366"/>
                  <a:pt x="0" y="375"/>
                </a:cubicBezTo>
                <a:cubicBezTo>
                  <a:pt x="0" y="383"/>
                  <a:pt x="0" y="383"/>
                  <a:pt x="0" y="383"/>
                </a:cubicBezTo>
                <a:cubicBezTo>
                  <a:pt x="382" y="383"/>
                  <a:pt x="382" y="383"/>
                  <a:pt x="382" y="383"/>
                </a:cubicBezTo>
                <a:cubicBezTo>
                  <a:pt x="382" y="375"/>
                  <a:pt x="382" y="375"/>
                  <a:pt x="382" y="375"/>
                </a:cubicBezTo>
                <a:cubicBezTo>
                  <a:pt x="382" y="356"/>
                  <a:pt x="377" y="337"/>
                  <a:pt x="367" y="322"/>
                </a:cubicBezTo>
                <a:close/>
                <a:moveTo>
                  <a:pt x="17" y="367"/>
                </a:moveTo>
                <a:cubicBezTo>
                  <a:pt x="18" y="362"/>
                  <a:pt x="20" y="358"/>
                  <a:pt x="24" y="353"/>
                </a:cubicBezTo>
                <a:cubicBezTo>
                  <a:pt x="27" y="349"/>
                  <a:pt x="27" y="349"/>
                  <a:pt x="27" y="349"/>
                </a:cubicBezTo>
                <a:cubicBezTo>
                  <a:pt x="24" y="344"/>
                  <a:pt x="24" y="344"/>
                  <a:pt x="24" y="344"/>
                </a:cubicBezTo>
                <a:cubicBezTo>
                  <a:pt x="19" y="336"/>
                  <a:pt x="16" y="327"/>
                  <a:pt x="16" y="318"/>
                </a:cubicBezTo>
                <a:cubicBezTo>
                  <a:pt x="16" y="292"/>
                  <a:pt x="37" y="271"/>
                  <a:pt x="63" y="271"/>
                </a:cubicBezTo>
                <a:cubicBezTo>
                  <a:pt x="83" y="271"/>
                  <a:pt x="101" y="284"/>
                  <a:pt x="107" y="303"/>
                </a:cubicBezTo>
                <a:cubicBezTo>
                  <a:pt x="110" y="313"/>
                  <a:pt x="110" y="313"/>
                  <a:pt x="110" y="313"/>
                </a:cubicBezTo>
                <a:cubicBezTo>
                  <a:pt x="119" y="308"/>
                  <a:pt x="119" y="308"/>
                  <a:pt x="119" y="308"/>
                </a:cubicBezTo>
                <a:cubicBezTo>
                  <a:pt x="123" y="305"/>
                  <a:pt x="128" y="304"/>
                  <a:pt x="133" y="304"/>
                </a:cubicBezTo>
                <a:cubicBezTo>
                  <a:pt x="148" y="304"/>
                  <a:pt x="160" y="316"/>
                  <a:pt x="160" y="331"/>
                </a:cubicBezTo>
                <a:cubicBezTo>
                  <a:pt x="160" y="333"/>
                  <a:pt x="160" y="334"/>
                  <a:pt x="160" y="336"/>
                </a:cubicBezTo>
                <a:cubicBezTo>
                  <a:pt x="158" y="349"/>
                  <a:pt x="158" y="349"/>
                  <a:pt x="158" y="349"/>
                </a:cubicBezTo>
                <a:cubicBezTo>
                  <a:pt x="170" y="345"/>
                  <a:pt x="170" y="345"/>
                  <a:pt x="170" y="345"/>
                </a:cubicBezTo>
                <a:cubicBezTo>
                  <a:pt x="184" y="340"/>
                  <a:pt x="199" y="341"/>
                  <a:pt x="212" y="346"/>
                </a:cubicBezTo>
                <a:cubicBezTo>
                  <a:pt x="221" y="349"/>
                  <a:pt x="221" y="349"/>
                  <a:pt x="221" y="349"/>
                </a:cubicBezTo>
                <a:cubicBezTo>
                  <a:pt x="222" y="340"/>
                  <a:pt x="222" y="340"/>
                  <a:pt x="222" y="340"/>
                </a:cubicBezTo>
                <a:cubicBezTo>
                  <a:pt x="224" y="332"/>
                  <a:pt x="231" y="326"/>
                  <a:pt x="239" y="326"/>
                </a:cubicBezTo>
                <a:cubicBezTo>
                  <a:pt x="242" y="326"/>
                  <a:pt x="246" y="327"/>
                  <a:pt x="248" y="329"/>
                </a:cubicBezTo>
                <a:cubicBezTo>
                  <a:pt x="255" y="333"/>
                  <a:pt x="255" y="333"/>
                  <a:pt x="255" y="333"/>
                </a:cubicBezTo>
                <a:cubicBezTo>
                  <a:pt x="259" y="327"/>
                  <a:pt x="259" y="327"/>
                  <a:pt x="259" y="327"/>
                </a:cubicBezTo>
                <a:cubicBezTo>
                  <a:pt x="271" y="312"/>
                  <a:pt x="288" y="304"/>
                  <a:pt x="305" y="304"/>
                </a:cubicBezTo>
                <a:cubicBezTo>
                  <a:pt x="309" y="304"/>
                  <a:pt x="314" y="304"/>
                  <a:pt x="318" y="306"/>
                </a:cubicBezTo>
                <a:cubicBezTo>
                  <a:pt x="326" y="308"/>
                  <a:pt x="326" y="308"/>
                  <a:pt x="326" y="308"/>
                </a:cubicBezTo>
                <a:cubicBezTo>
                  <a:pt x="328" y="300"/>
                  <a:pt x="328" y="300"/>
                  <a:pt x="328" y="300"/>
                </a:cubicBezTo>
                <a:cubicBezTo>
                  <a:pt x="330" y="293"/>
                  <a:pt x="336" y="288"/>
                  <a:pt x="343" y="288"/>
                </a:cubicBezTo>
                <a:cubicBezTo>
                  <a:pt x="351" y="288"/>
                  <a:pt x="357" y="295"/>
                  <a:pt x="357" y="303"/>
                </a:cubicBezTo>
                <a:cubicBezTo>
                  <a:pt x="357" y="308"/>
                  <a:pt x="355" y="312"/>
                  <a:pt x="351" y="315"/>
                </a:cubicBezTo>
                <a:cubicBezTo>
                  <a:pt x="344" y="320"/>
                  <a:pt x="344" y="320"/>
                  <a:pt x="344" y="320"/>
                </a:cubicBezTo>
                <a:cubicBezTo>
                  <a:pt x="350" y="326"/>
                  <a:pt x="350" y="326"/>
                  <a:pt x="350" y="326"/>
                </a:cubicBezTo>
                <a:cubicBezTo>
                  <a:pt x="359" y="338"/>
                  <a:pt x="365" y="352"/>
                  <a:pt x="366" y="367"/>
                </a:cubicBezTo>
                <a:lnTo>
                  <a:pt x="17" y="367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79360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366845" y="1973382"/>
            <a:ext cx="10178711" cy="4136016"/>
          </a:xfrm>
        </p:spPr>
        <p:txBody>
          <a:bodyPr/>
          <a:lstStyle/>
          <a:p>
            <a:pPr>
              <a:buNone/>
            </a:pPr>
            <a:r>
              <a:rPr lang="en-US" altLang="zh-CN" sz="2398" b="1" dirty="0">
                <a:solidFill>
                  <a:schemeClr val="tx1"/>
                </a:solidFill>
              </a:rPr>
              <a:t>Website</a:t>
            </a:r>
            <a:r>
              <a:rPr lang="zh-CN" altLang="en-US" sz="2398" dirty="0"/>
              <a:t>：</a:t>
            </a:r>
            <a:r>
              <a:rPr lang="en-US" sz="2398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altLang="zh-CN" sz="2398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goharbor</a:t>
            </a:r>
            <a:r>
              <a:rPr lang="en-US" sz="2398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/harbor</a:t>
            </a:r>
            <a:endParaRPr lang="en-US" sz="2398" dirty="0">
              <a:solidFill>
                <a:srgbClr val="FFFF00"/>
              </a:solidFill>
            </a:endParaRPr>
          </a:p>
          <a:p>
            <a:pPr>
              <a:buNone/>
            </a:pPr>
            <a:r>
              <a:rPr lang="en-US" sz="2398" b="1" dirty="0">
                <a:solidFill>
                  <a:schemeClr val="tx1"/>
                </a:solidFill>
              </a:rPr>
              <a:t>Twitter</a:t>
            </a:r>
            <a:r>
              <a:rPr lang="en-US" sz="2398" dirty="0">
                <a:solidFill>
                  <a:schemeClr val="tx1"/>
                </a:solidFill>
              </a:rPr>
              <a:t>: @</a:t>
            </a:r>
            <a:r>
              <a:rPr lang="en-US" sz="2398" dirty="0" err="1">
                <a:solidFill>
                  <a:schemeClr val="tx1"/>
                </a:solidFill>
              </a:rPr>
              <a:t>Project_harbor</a:t>
            </a:r>
            <a:endParaRPr lang="en-US" sz="2398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altLang="zh-CN" sz="2398" b="1" dirty="0">
                <a:solidFill>
                  <a:schemeClr val="tx1"/>
                </a:solidFill>
              </a:rPr>
              <a:t>Slack</a:t>
            </a:r>
            <a:r>
              <a:rPr lang="en-US" altLang="zh-CN" sz="2398" dirty="0">
                <a:solidFill>
                  <a:schemeClr val="tx1"/>
                </a:solidFill>
              </a:rPr>
              <a:t>:</a:t>
            </a:r>
            <a:r>
              <a:rPr lang="zh-CN" altLang="en-US" sz="2398" dirty="0">
                <a:solidFill>
                  <a:schemeClr val="tx1"/>
                </a:solidFill>
              </a:rPr>
              <a:t> </a:t>
            </a:r>
            <a:r>
              <a:rPr lang="en-US" altLang="zh-CN" sz="2398" dirty="0">
                <a:solidFill>
                  <a:schemeClr val="tx1"/>
                </a:solidFill>
              </a:rPr>
              <a:t>#harbor/#harbor-dev</a:t>
            </a:r>
            <a:r>
              <a:rPr lang="zh-CN" altLang="en-US" sz="2398" dirty="0">
                <a:solidFill>
                  <a:schemeClr val="tx1"/>
                </a:solidFill>
              </a:rPr>
              <a:t> </a:t>
            </a:r>
            <a:r>
              <a:rPr lang="en-US" altLang="zh-CN" sz="2398" dirty="0">
                <a:solidFill>
                  <a:schemeClr val="tx1"/>
                </a:solidFill>
              </a:rPr>
              <a:t>(register</a:t>
            </a:r>
            <a:r>
              <a:rPr lang="zh-CN" altLang="en-US" sz="2398" dirty="0">
                <a:solidFill>
                  <a:schemeClr val="tx1"/>
                </a:solidFill>
              </a:rPr>
              <a:t> </a:t>
            </a:r>
            <a:r>
              <a:rPr lang="en-US" altLang="zh-CN" sz="2398" dirty="0">
                <a:solidFill>
                  <a:schemeClr val="tx1"/>
                </a:solidFill>
              </a:rPr>
              <a:t>via</a:t>
            </a:r>
            <a:r>
              <a:rPr lang="zh-CN" altLang="en-US" sz="2398" dirty="0">
                <a:solidFill>
                  <a:schemeClr val="tx1"/>
                </a:solidFill>
              </a:rPr>
              <a:t> </a:t>
            </a:r>
            <a:r>
              <a:rPr lang="en-US" altLang="zh-CN" sz="2398" dirty="0" err="1">
                <a:solidFill>
                  <a:schemeClr val="tx1"/>
                </a:solidFill>
              </a:rPr>
              <a:t>slack.cncf.io</a:t>
            </a:r>
            <a:r>
              <a:rPr lang="en-US" altLang="zh-CN" sz="2398" dirty="0">
                <a:solidFill>
                  <a:schemeClr val="tx1"/>
                </a:solidFill>
              </a:rPr>
              <a:t>)</a:t>
            </a:r>
            <a:r>
              <a:rPr lang="zh-CN" altLang="en-US" sz="2398" dirty="0">
                <a:solidFill>
                  <a:schemeClr val="tx1"/>
                </a:solidFill>
              </a:rPr>
              <a:t> </a:t>
            </a:r>
            <a:endParaRPr lang="en-US" sz="2398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altLang="zh-CN" sz="2398" b="1" dirty="0">
                <a:solidFill>
                  <a:schemeClr val="tx1"/>
                </a:solidFill>
              </a:rPr>
              <a:t>Email</a:t>
            </a:r>
            <a:r>
              <a:rPr lang="zh-CN" altLang="en-US" sz="2398" b="1" dirty="0">
                <a:solidFill>
                  <a:schemeClr val="tx1"/>
                </a:solidFill>
              </a:rPr>
              <a:t> </a:t>
            </a:r>
            <a:r>
              <a:rPr lang="en-US" altLang="zh-CN" sz="2398" b="1" dirty="0">
                <a:solidFill>
                  <a:schemeClr val="tx1"/>
                </a:solidFill>
              </a:rPr>
              <a:t>group</a:t>
            </a:r>
            <a:r>
              <a:rPr lang="zh-CN" altLang="en-US" sz="2398" dirty="0">
                <a:solidFill>
                  <a:schemeClr val="tx1"/>
                </a:solidFill>
              </a:rPr>
              <a:t>：（</a:t>
            </a:r>
            <a:r>
              <a:rPr lang="en-US" altLang="zh-CN" sz="2398" dirty="0">
                <a:solidFill>
                  <a:schemeClr val="tx1"/>
                </a:solidFill>
              </a:rPr>
              <a:t>Refer</a:t>
            </a:r>
            <a:r>
              <a:rPr lang="zh-CN" altLang="en-US" sz="2398" dirty="0">
                <a:solidFill>
                  <a:schemeClr val="tx1"/>
                </a:solidFill>
              </a:rPr>
              <a:t> </a:t>
            </a:r>
            <a:r>
              <a:rPr lang="en-US" altLang="zh-CN" sz="2398" dirty="0">
                <a:solidFill>
                  <a:schemeClr val="tx1"/>
                </a:solidFill>
              </a:rPr>
              <a:t>README</a:t>
            </a:r>
            <a:r>
              <a:rPr lang="zh-CN" altLang="en-US" sz="2398" dirty="0">
                <a:solidFill>
                  <a:schemeClr val="tx1"/>
                </a:solidFill>
              </a:rPr>
              <a:t> </a:t>
            </a:r>
            <a:r>
              <a:rPr lang="en-US" altLang="zh-CN" sz="2398" dirty="0">
                <a:solidFill>
                  <a:schemeClr val="tx1"/>
                </a:solidFill>
              </a:rPr>
              <a:t>on</a:t>
            </a:r>
            <a:r>
              <a:rPr lang="zh-CN" altLang="en-US" sz="2398" dirty="0">
                <a:solidFill>
                  <a:schemeClr val="tx1"/>
                </a:solidFill>
              </a:rPr>
              <a:t> </a:t>
            </a:r>
            <a:r>
              <a:rPr lang="en-US" altLang="zh-CN" sz="2398" dirty="0">
                <a:solidFill>
                  <a:schemeClr val="tx1"/>
                </a:solidFill>
              </a:rPr>
              <a:t>GitHub</a:t>
            </a:r>
            <a:r>
              <a:rPr lang="zh-CN" altLang="en-US" sz="2398" dirty="0">
                <a:solidFill>
                  <a:schemeClr val="tx1"/>
                </a:solidFill>
              </a:rPr>
              <a:t> </a:t>
            </a:r>
            <a:r>
              <a:rPr lang="en-US" altLang="zh-CN" sz="2398" dirty="0">
                <a:solidFill>
                  <a:schemeClr val="tx1"/>
                </a:solidFill>
              </a:rPr>
              <a:t>for</a:t>
            </a:r>
            <a:r>
              <a:rPr lang="zh-CN" altLang="en-US" sz="2398" dirty="0">
                <a:solidFill>
                  <a:schemeClr val="tx1"/>
                </a:solidFill>
              </a:rPr>
              <a:t> </a:t>
            </a:r>
            <a:r>
              <a:rPr lang="en-US" altLang="zh-CN" sz="2398" dirty="0">
                <a:solidFill>
                  <a:schemeClr val="tx1"/>
                </a:solidFill>
              </a:rPr>
              <a:t>the</a:t>
            </a:r>
            <a:r>
              <a:rPr lang="zh-CN" altLang="en-US" sz="2398" dirty="0">
                <a:solidFill>
                  <a:schemeClr val="tx1"/>
                </a:solidFill>
              </a:rPr>
              <a:t> </a:t>
            </a:r>
            <a:r>
              <a:rPr lang="en-US" altLang="zh-CN" sz="2398" dirty="0">
                <a:solidFill>
                  <a:schemeClr val="tx1"/>
                </a:solidFill>
              </a:rPr>
              <a:t>subscription</a:t>
            </a:r>
            <a:r>
              <a:rPr lang="zh-CN" altLang="en-US" sz="2398" dirty="0">
                <a:solidFill>
                  <a:schemeClr val="tx1"/>
                </a:solidFill>
              </a:rPr>
              <a:t> </a:t>
            </a:r>
            <a:r>
              <a:rPr lang="en-US" altLang="zh-CN" sz="2398" dirty="0">
                <a:solidFill>
                  <a:schemeClr val="tx1"/>
                </a:solidFill>
              </a:rPr>
              <a:t>way</a:t>
            </a:r>
            <a:r>
              <a:rPr lang="zh-CN" altLang="en-US" sz="2398" dirty="0">
                <a:solidFill>
                  <a:schemeClr val="tx1"/>
                </a:solidFill>
              </a:rPr>
              <a:t> ）</a:t>
            </a:r>
            <a:endParaRPr lang="en-US" altLang="zh-CN" sz="2398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sz="2398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harbor-users@googlegroups.com</a:t>
            </a:r>
            <a:r>
              <a:rPr lang="en-US" sz="2398" dirty="0">
                <a:solidFill>
                  <a:srgbClr val="FFFF00"/>
                </a:solidFill>
              </a:rPr>
              <a:t> </a:t>
            </a:r>
          </a:p>
          <a:p>
            <a:pPr>
              <a:buNone/>
            </a:pPr>
            <a:r>
              <a:rPr lang="en-US" sz="2398" dirty="0">
                <a:solidFill>
                  <a:srgbClr val="FFFF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harbor-dev@googlegroups.com</a:t>
            </a:r>
            <a:r>
              <a:rPr lang="en-US" sz="2398" dirty="0">
                <a:solidFill>
                  <a:srgbClr val="FFFF00"/>
                </a:solidFill>
              </a:rPr>
              <a:t> </a:t>
            </a:r>
          </a:p>
          <a:p>
            <a:pPr>
              <a:buNone/>
            </a:pPr>
            <a:r>
              <a:rPr lang="en-US" altLang="zh-CN" sz="2398" b="1" dirty="0">
                <a:solidFill>
                  <a:schemeClr val="tx1"/>
                </a:solidFill>
              </a:rPr>
              <a:t>WeChat</a:t>
            </a:r>
            <a:r>
              <a:rPr lang="zh-CN" altLang="en-US" sz="2398" dirty="0">
                <a:solidFill>
                  <a:schemeClr val="tx1"/>
                </a:solidFill>
              </a:rPr>
              <a:t> </a:t>
            </a:r>
            <a:r>
              <a:rPr lang="en-US" altLang="zh-CN" sz="2398" b="1" dirty="0">
                <a:solidFill>
                  <a:schemeClr val="tx1"/>
                </a:solidFill>
              </a:rPr>
              <a:t>group</a:t>
            </a:r>
            <a:r>
              <a:rPr lang="en-US" altLang="zh-CN" sz="2398" dirty="0">
                <a:solidFill>
                  <a:schemeClr val="tx1"/>
                </a:solidFill>
              </a:rPr>
              <a:t>:</a:t>
            </a:r>
            <a:r>
              <a:rPr lang="zh-CN" altLang="en-US" sz="2398" dirty="0">
                <a:solidFill>
                  <a:schemeClr val="tx1"/>
                </a:solidFill>
              </a:rPr>
              <a:t> </a:t>
            </a:r>
            <a:r>
              <a:rPr lang="en-US" altLang="zh-CN" sz="2398" dirty="0">
                <a:solidFill>
                  <a:schemeClr val="tx1"/>
                </a:solidFill>
              </a:rPr>
              <a:t>Contact</a:t>
            </a:r>
            <a:r>
              <a:rPr lang="zh-CN" altLang="en-US" sz="2398" dirty="0">
                <a:solidFill>
                  <a:schemeClr val="tx1"/>
                </a:solidFill>
              </a:rPr>
              <a:t> </a:t>
            </a:r>
            <a:r>
              <a:rPr lang="en-US" altLang="zh-CN" sz="2398" dirty="0">
                <a:solidFill>
                  <a:schemeClr val="tx1"/>
                </a:solidFill>
              </a:rPr>
              <a:t>speakers</a:t>
            </a:r>
            <a:endParaRPr lang="en-US" sz="2398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0F99C9-A78B-C64D-82D1-DB98CBAF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FF16-A69A-EE4D-A519-A9A8538A610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Shape 65">
            <a:extLst>
              <a:ext uri="{FF2B5EF4-FFF2-40B4-BE49-F238E27FC236}">
                <a16:creationId xmlns:a16="http://schemas.microsoft.com/office/drawing/2014/main" id="{7C4198D2-0C32-3248-ABC4-D7051DC3203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" r="71396"/>
          <a:stretch/>
        </p:blipFill>
        <p:spPr>
          <a:xfrm>
            <a:off x="4215651" y="251849"/>
            <a:ext cx="1138227" cy="11328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99DDD0-DE48-6B40-B911-4858CB8A5EEE}"/>
              </a:ext>
            </a:extLst>
          </p:cNvPr>
          <p:cNvSpPr txBox="1"/>
          <p:nvPr/>
        </p:nvSpPr>
        <p:spPr>
          <a:xfrm>
            <a:off x="5356617" y="488233"/>
            <a:ext cx="2250616" cy="615553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HARBOR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387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DC1025B-AE50-49CC-8608-31E5BE792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701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01D628-250D-CE4E-BFA3-1456498FC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C8D63E-914A-1F48-AD1A-B7FAEF601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FF16-A69A-EE4D-A519-A9A8538A610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Shape 64">
            <a:extLst>
              <a:ext uri="{FF2B5EF4-FFF2-40B4-BE49-F238E27FC236}">
                <a16:creationId xmlns:a16="http://schemas.microsoft.com/office/drawing/2014/main" id="{2F4DEE84-23C7-F046-89D1-345D8178DC27}"/>
              </a:ext>
            </a:extLst>
          </p:cNvPr>
          <p:cNvSpPr txBox="1"/>
          <p:nvPr/>
        </p:nvSpPr>
        <p:spPr>
          <a:xfrm>
            <a:off x="3862855" y="1994828"/>
            <a:ext cx="4629663" cy="466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33" tIns="68533" rIns="68533" bIns="68533" anchor="t" anchorCtr="0">
            <a:noAutofit/>
          </a:bodyPr>
          <a:lstStyle/>
          <a:p>
            <a:pPr algn="ctr">
              <a:buClr>
                <a:srgbClr val="000000"/>
              </a:buClr>
              <a:buSzPts val="2400"/>
            </a:pPr>
            <a:r>
              <a:rPr lang="en-US" sz="2400" u="sng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goharbor.io</a:t>
            </a:r>
            <a:endParaRPr sz="24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Shape 65">
            <a:extLst>
              <a:ext uri="{FF2B5EF4-FFF2-40B4-BE49-F238E27FC236}">
                <a16:creationId xmlns:a16="http://schemas.microsoft.com/office/drawing/2014/main" id="{B0534C2A-3670-6B4F-A989-B50504C4C0F6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prstClr val="black"/>
              <a:schemeClr val="tx1">
                <a:tint val="45000"/>
                <a:satMod val="400000"/>
              </a:schemeClr>
            </a:duotone>
          </a:blip>
          <a:srcRect l="1" r="71396"/>
          <a:stretch/>
        </p:blipFill>
        <p:spPr>
          <a:xfrm>
            <a:off x="4215651" y="251849"/>
            <a:ext cx="1138227" cy="11328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31036D-BF52-4D40-89AB-5E629805D77B}"/>
              </a:ext>
            </a:extLst>
          </p:cNvPr>
          <p:cNvSpPr txBox="1"/>
          <p:nvPr/>
        </p:nvSpPr>
        <p:spPr>
          <a:xfrm>
            <a:off x="5587900" y="633318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endParaRPr lang="en-US" sz="1798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7D7385-954F-4947-846F-855D08837C66}"/>
              </a:ext>
            </a:extLst>
          </p:cNvPr>
          <p:cNvGrpSpPr/>
          <p:nvPr/>
        </p:nvGrpSpPr>
        <p:grpSpPr>
          <a:xfrm>
            <a:off x="2309609" y="2976623"/>
            <a:ext cx="2397164" cy="2151560"/>
            <a:chOff x="1680016" y="3010293"/>
            <a:chExt cx="2398412" cy="215268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FC20A46-58E5-0A4D-93DF-472F38B283DF}"/>
                </a:ext>
              </a:extLst>
            </p:cNvPr>
            <p:cNvSpPr/>
            <p:nvPr/>
          </p:nvSpPr>
          <p:spPr>
            <a:xfrm>
              <a:off x="1680016" y="3010293"/>
              <a:ext cx="859315" cy="859315"/>
            </a:xfrm>
            <a:prstGeom prst="ellipse">
              <a:avLst/>
            </a:prstGeom>
            <a:noFill/>
            <a:ln w="76200">
              <a:solidFill>
                <a:srgbClr val="D9541E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8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54A92A5-7FE5-CE44-8C92-8B1CFB1D3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18502" y="3148779"/>
              <a:ext cx="582341" cy="582341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7BBED14-7178-3749-9204-1A614043D3E1}"/>
                </a:ext>
              </a:extLst>
            </p:cNvPr>
            <p:cNvCxnSpPr>
              <a:cxnSpLocks/>
              <a:stCxn id="12" idx="4"/>
            </p:cNvCxnSpPr>
            <p:nvPr/>
          </p:nvCxnSpPr>
          <p:spPr>
            <a:xfrm>
              <a:off x="2109674" y="3869608"/>
              <a:ext cx="0" cy="1293366"/>
            </a:xfrm>
            <a:prstGeom prst="line">
              <a:avLst/>
            </a:prstGeom>
            <a:ln w="76200">
              <a:solidFill>
                <a:srgbClr val="D9541E"/>
              </a:solidFill>
              <a:miter lim="800000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2218568-886D-384C-92C1-C2A0AFFE80F0}"/>
                </a:ext>
              </a:extLst>
            </p:cNvPr>
            <p:cNvSpPr/>
            <p:nvPr/>
          </p:nvSpPr>
          <p:spPr>
            <a:xfrm>
              <a:off x="2109672" y="3984027"/>
              <a:ext cx="1968756" cy="10777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Initiated by VMware China, maintained by whole community</a:t>
              </a:r>
              <a:endPara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01F27C8-2725-8749-9147-9D6413BC1A06}"/>
              </a:ext>
            </a:extLst>
          </p:cNvPr>
          <p:cNvGrpSpPr/>
          <p:nvPr/>
        </p:nvGrpSpPr>
        <p:grpSpPr>
          <a:xfrm>
            <a:off x="4396016" y="2976623"/>
            <a:ext cx="2396669" cy="2151560"/>
            <a:chOff x="3349845" y="2996769"/>
            <a:chExt cx="2397916" cy="215268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BC084F6-1604-7E48-9B88-4F2CE5809784}"/>
                </a:ext>
              </a:extLst>
            </p:cNvPr>
            <p:cNvSpPr/>
            <p:nvPr/>
          </p:nvSpPr>
          <p:spPr>
            <a:xfrm>
              <a:off x="3349845" y="2996769"/>
              <a:ext cx="859315" cy="859315"/>
            </a:xfrm>
            <a:prstGeom prst="ellipse">
              <a:avLst/>
            </a:prstGeom>
            <a:noFill/>
            <a:ln w="76200">
              <a:solidFill>
                <a:srgbClr val="00B050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8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C1271D4-F378-5C43-ACEC-5836FD8F46FD}"/>
                </a:ext>
              </a:extLst>
            </p:cNvPr>
            <p:cNvCxnSpPr>
              <a:cxnSpLocks/>
              <a:stCxn id="17" idx="4"/>
            </p:cNvCxnSpPr>
            <p:nvPr/>
          </p:nvCxnSpPr>
          <p:spPr>
            <a:xfrm>
              <a:off x="3779503" y="3856084"/>
              <a:ext cx="0" cy="1293366"/>
            </a:xfrm>
            <a:prstGeom prst="line">
              <a:avLst/>
            </a:prstGeom>
            <a:ln w="76200">
              <a:solidFill>
                <a:srgbClr val="00B050"/>
              </a:solidFill>
              <a:miter lim="800000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DFB2D8D-203F-6443-A02C-25F2EBD7FAB4}"/>
                </a:ext>
              </a:extLst>
            </p:cNvPr>
            <p:cNvSpPr/>
            <p:nvPr/>
          </p:nvSpPr>
          <p:spPr>
            <a:xfrm>
              <a:off x="3779500" y="3970503"/>
              <a:ext cx="1968261" cy="10777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Integrated into enterprise products: VIC and PKS</a:t>
              </a:r>
            </a:p>
          </p:txBody>
        </p:sp>
        <p:sp>
          <p:nvSpPr>
            <p:cNvPr id="20" name="Freeform 41">
              <a:extLst>
                <a:ext uri="{FF2B5EF4-FFF2-40B4-BE49-F238E27FC236}">
                  <a16:creationId xmlns:a16="http://schemas.microsoft.com/office/drawing/2014/main" id="{D536F8FA-4484-2346-8DAF-26A1B9F01B6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57078" y="3130653"/>
              <a:ext cx="444845" cy="535322"/>
            </a:xfrm>
            <a:custGeom>
              <a:avLst/>
              <a:gdLst>
                <a:gd name="T0" fmla="*/ 577 w 649"/>
                <a:gd name="T1" fmla="*/ 339 h 781"/>
                <a:gd name="T2" fmla="*/ 398 w 649"/>
                <a:gd name="T3" fmla="*/ 339 h 781"/>
                <a:gd name="T4" fmla="*/ 343 w 649"/>
                <a:gd name="T5" fmla="*/ 748 h 781"/>
                <a:gd name="T6" fmla="*/ 95 w 649"/>
                <a:gd name="T7" fmla="*/ 33 h 781"/>
                <a:gd name="T8" fmla="*/ 398 w 649"/>
                <a:gd name="T9" fmla="*/ 320 h 781"/>
                <a:gd name="T10" fmla="*/ 431 w 649"/>
                <a:gd name="T11" fmla="*/ 0 h 781"/>
                <a:gd name="T12" fmla="*/ 62 w 649"/>
                <a:gd name="T13" fmla="*/ 748 h 781"/>
                <a:gd name="T14" fmla="*/ 0 w 649"/>
                <a:gd name="T15" fmla="*/ 781 h 781"/>
                <a:gd name="T16" fmla="*/ 649 w 649"/>
                <a:gd name="T17" fmla="*/ 748 h 781"/>
                <a:gd name="T18" fmla="*/ 376 w 649"/>
                <a:gd name="T19" fmla="*/ 372 h 781"/>
                <a:gd name="T20" fmla="*/ 544 w 649"/>
                <a:gd name="T21" fmla="*/ 748 h 781"/>
                <a:gd name="T22" fmla="*/ 376 w 649"/>
                <a:gd name="T23" fmla="*/ 372 h 781"/>
                <a:gd name="T24" fmla="*/ 335 w 649"/>
                <a:gd name="T25" fmla="*/ 152 h 781"/>
                <a:gd name="T26" fmla="*/ 368 w 649"/>
                <a:gd name="T27" fmla="*/ 80 h 781"/>
                <a:gd name="T28" fmla="*/ 335 w 649"/>
                <a:gd name="T29" fmla="*/ 210 h 781"/>
                <a:gd name="T30" fmla="*/ 368 w 649"/>
                <a:gd name="T31" fmla="*/ 281 h 781"/>
                <a:gd name="T32" fmla="*/ 335 w 649"/>
                <a:gd name="T33" fmla="*/ 210 h 781"/>
                <a:gd name="T34" fmla="*/ 136 w 649"/>
                <a:gd name="T35" fmla="*/ 152 h 781"/>
                <a:gd name="T36" fmla="*/ 169 w 649"/>
                <a:gd name="T37" fmla="*/ 80 h 781"/>
                <a:gd name="T38" fmla="*/ 169 w 649"/>
                <a:gd name="T39" fmla="*/ 281 h 781"/>
                <a:gd name="T40" fmla="*/ 136 w 649"/>
                <a:gd name="T41" fmla="*/ 210 h 781"/>
                <a:gd name="T42" fmla="*/ 169 w 649"/>
                <a:gd name="T43" fmla="*/ 281 h 781"/>
                <a:gd name="T44" fmla="*/ 136 w 649"/>
                <a:gd name="T45" fmla="*/ 423 h 781"/>
                <a:gd name="T46" fmla="*/ 169 w 649"/>
                <a:gd name="T47" fmla="*/ 339 h 781"/>
                <a:gd name="T48" fmla="*/ 169 w 649"/>
                <a:gd name="T49" fmla="*/ 553 h 781"/>
                <a:gd name="T50" fmla="*/ 136 w 649"/>
                <a:gd name="T51" fmla="*/ 470 h 781"/>
                <a:gd name="T52" fmla="*/ 169 w 649"/>
                <a:gd name="T53" fmla="*/ 553 h 781"/>
                <a:gd name="T54" fmla="*/ 169 w 649"/>
                <a:gd name="T55" fmla="*/ 600 h 781"/>
                <a:gd name="T56" fmla="*/ 136 w 649"/>
                <a:gd name="T57" fmla="*/ 682 h 781"/>
                <a:gd name="T58" fmla="*/ 265 w 649"/>
                <a:gd name="T59" fmla="*/ 152 h 781"/>
                <a:gd name="T60" fmla="*/ 232 w 649"/>
                <a:gd name="T61" fmla="*/ 80 h 781"/>
                <a:gd name="T62" fmla="*/ 265 w 649"/>
                <a:gd name="T63" fmla="*/ 152 h 781"/>
                <a:gd name="T64" fmla="*/ 232 w 649"/>
                <a:gd name="T65" fmla="*/ 281 h 781"/>
                <a:gd name="T66" fmla="*/ 265 w 649"/>
                <a:gd name="T67" fmla="*/ 210 h 781"/>
                <a:gd name="T68" fmla="*/ 265 w 649"/>
                <a:gd name="T69" fmla="*/ 423 h 781"/>
                <a:gd name="T70" fmla="*/ 232 w 649"/>
                <a:gd name="T71" fmla="*/ 339 h 781"/>
                <a:gd name="T72" fmla="*/ 265 w 649"/>
                <a:gd name="T73" fmla="*/ 423 h 781"/>
                <a:gd name="T74" fmla="*/ 232 w 649"/>
                <a:gd name="T75" fmla="*/ 553 h 781"/>
                <a:gd name="T76" fmla="*/ 265 w 649"/>
                <a:gd name="T77" fmla="*/ 470 h 781"/>
                <a:gd name="T78" fmla="*/ 232 w 649"/>
                <a:gd name="T79" fmla="*/ 600 h 781"/>
                <a:gd name="T80" fmla="*/ 265 w 649"/>
                <a:gd name="T81" fmla="*/ 682 h 781"/>
                <a:gd name="T82" fmla="*/ 232 w 649"/>
                <a:gd name="T83" fmla="*/ 600 h 781"/>
                <a:gd name="T84" fmla="*/ 435 w 649"/>
                <a:gd name="T85" fmla="*/ 401 h 781"/>
                <a:gd name="T86" fmla="*/ 403 w 649"/>
                <a:gd name="T87" fmla="*/ 483 h 781"/>
                <a:gd name="T88" fmla="*/ 485 w 649"/>
                <a:gd name="T89" fmla="*/ 401 h 781"/>
                <a:gd name="T90" fmla="*/ 517 w 649"/>
                <a:gd name="T91" fmla="*/ 483 h 781"/>
                <a:gd name="T92" fmla="*/ 485 w 649"/>
                <a:gd name="T93" fmla="*/ 401 h 781"/>
                <a:gd name="T94" fmla="*/ 435 w 649"/>
                <a:gd name="T95" fmla="*/ 520 h 781"/>
                <a:gd name="T96" fmla="*/ 403 w 649"/>
                <a:gd name="T97" fmla="*/ 602 h 781"/>
                <a:gd name="T98" fmla="*/ 485 w 649"/>
                <a:gd name="T99" fmla="*/ 520 h 781"/>
                <a:gd name="T100" fmla="*/ 517 w 649"/>
                <a:gd name="T101" fmla="*/ 602 h 781"/>
                <a:gd name="T102" fmla="*/ 485 w 649"/>
                <a:gd name="T103" fmla="*/ 520 h 781"/>
                <a:gd name="T104" fmla="*/ 435 w 649"/>
                <a:gd name="T105" fmla="*/ 649 h 781"/>
                <a:gd name="T106" fmla="*/ 403 w 649"/>
                <a:gd name="T107" fmla="*/ 719 h 781"/>
                <a:gd name="T108" fmla="*/ 485 w 649"/>
                <a:gd name="T109" fmla="*/ 649 h 781"/>
                <a:gd name="T110" fmla="*/ 517 w 649"/>
                <a:gd name="T111" fmla="*/ 719 h 781"/>
                <a:gd name="T112" fmla="*/ 485 w 649"/>
                <a:gd name="T113" fmla="*/ 649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49" h="781">
                  <a:moveTo>
                    <a:pt x="577" y="748"/>
                  </a:moveTo>
                  <a:lnTo>
                    <a:pt x="577" y="339"/>
                  </a:lnTo>
                  <a:lnTo>
                    <a:pt x="431" y="339"/>
                  </a:lnTo>
                  <a:lnTo>
                    <a:pt x="398" y="339"/>
                  </a:lnTo>
                  <a:lnTo>
                    <a:pt x="343" y="339"/>
                  </a:lnTo>
                  <a:lnTo>
                    <a:pt x="343" y="748"/>
                  </a:lnTo>
                  <a:lnTo>
                    <a:pt x="95" y="748"/>
                  </a:lnTo>
                  <a:lnTo>
                    <a:pt x="95" y="33"/>
                  </a:lnTo>
                  <a:lnTo>
                    <a:pt x="398" y="33"/>
                  </a:lnTo>
                  <a:lnTo>
                    <a:pt x="398" y="320"/>
                  </a:lnTo>
                  <a:lnTo>
                    <a:pt x="431" y="320"/>
                  </a:lnTo>
                  <a:lnTo>
                    <a:pt x="431" y="0"/>
                  </a:lnTo>
                  <a:lnTo>
                    <a:pt x="62" y="0"/>
                  </a:lnTo>
                  <a:lnTo>
                    <a:pt x="62" y="748"/>
                  </a:lnTo>
                  <a:lnTo>
                    <a:pt x="0" y="748"/>
                  </a:lnTo>
                  <a:lnTo>
                    <a:pt x="0" y="781"/>
                  </a:lnTo>
                  <a:lnTo>
                    <a:pt x="649" y="781"/>
                  </a:lnTo>
                  <a:lnTo>
                    <a:pt x="649" y="748"/>
                  </a:lnTo>
                  <a:lnTo>
                    <a:pt x="577" y="748"/>
                  </a:lnTo>
                  <a:close/>
                  <a:moveTo>
                    <a:pt x="376" y="372"/>
                  </a:moveTo>
                  <a:lnTo>
                    <a:pt x="544" y="372"/>
                  </a:lnTo>
                  <a:lnTo>
                    <a:pt x="544" y="748"/>
                  </a:lnTo>
                  <a:lnTo>
                    <a:pt x="376" y="748"/>
                  </a:lnTo>
                  <a:lnTo>
                    <a:pt x="376" y="372"/>
                  </a:lnTo>
                  <a:close/>
                  <a:moveTo>
                    <a:pt x="368" y="152"/>
                  </a:moveTo>
                  <a:lnTo>
                    <a:pt x="335" y="152"/>
                  </a:lnTo>
                  <a:lnTo>
                    <a:pt x="335" y="80"/>
                  </a:lnTo>
                  <a:lnTo>
                    <a:pt x="368" y="80"/>
                  </a:lnTo>
                  <a:lnTo>
                    <a:pt x="368" y="152"/>
                  </a:lnTo>
                  <a:close/>
                  <a:moveTo>
                    <a:pt x="335" y="210"/>
                  </a:moveTo>
                  <a:lnTo>
                    <a:pt x="368" y="210"/>
                  </a:lnTo>
                  <a:lnTo>
                    <a:pt x="368" y="281"/>
                  </a:lnTo>
                  <a:lnTo>
                    <a:pt x="335" y="281"/>
                  </a:lnTo>
                  <a:lnTo>
                    <a:pt x="335" y="210"/>
                  </a:lnTo>
                  <a:close/>
                  <a:moveTo>
                    <a:pt x="169" y="152"/>
                  </a:moveTo>
                  <a:lnTo>
                    <a:pt x="136" y="152"/>
                  </a:lnTo>
                  <a:lnTo>
                    <a:pt x="136" y="80"/>
                  </a:lnTo>
                  <a:lnTo>
                    <a:pt x="169" y="80"/>
                  </a:lnTo>
                  <a:lnTo>
                    <a:pt x="169" y="152"/>
                  </a:lnTo>
                  <a:close/>
                  <a:moveTo>
                    <a:pt x="169" y="281"/>
                  </a:moveTo>
                  <a:lnTo>
                    <a:pt x="136" y="281"/>
                  </a:lnTo>
                  <a:lnTo>
                    <a:pt x="136" y="210"/>
                  </a:lnTo>
                  <a:lnTo>
                    <a:pt x="169" y="210"/>
                  </a:lnTo>
                  <a:lnTo>
                    <a:pt x="169" y="281"/>
                  </a:lnTo>
                  <a:close/>
                  <a:moveTo>
                    <a:pt x="169" y="423"/>
                  </a:moveTo>
                  <a:lnTo>
                    <a:pt x="136" y="423"/>
                  </a:lnTo>
                  <a:lnTo>
                    <a:pt x="136" y="339"/>
                  </a:lnTo>
                  <a:lnTo>
                    <a:pt x="169" y="339"/>
                  </a:lnTo>
                  <a:lnTo>
                    <a:pt x="169" y="423"/>
                  </a:lnTo>
                  <a:close/>
                  <a:moveTo>
                    <a:pt x="169" y="553"/>
                  </a:moveTo>
                  <a:lnTo>
                    <a:pt x="136" y="553"/>
                  </a:lnTo>
                  <a:lnTo>
                    <a:pt x="136" y="470"/>
                  </a:lnTo>
                  <a:lnTo>
                    <a:pt x="169" y="470"/>
                  </a:lnTo>
                  <a:lnTo>
                    <a:pt x="169" y="553"/>
                  </a:lnTo>
                  <a:close/>
                  <a:moveTo>
                    <a:pt x="136" y="600"/>
                  </a:moveTo>
                  <a:lnTo>
                    <a:pt x="169" y="600"/>
                  </a:lnTo>
                  <a:lnTo>
                    <a:pt x="169" y="682"/>
                  </a:lnTo>
                  <a:lnTo>
                    <a:pt x="136" y="682"/>
                  </a:lnTo>
                  <a:lnTo>
                    <a:pt x="136" y="600"/>
                  </a:lnTo>
                  <a:close/>
                  <a:moveTo>
                    <a:pt x="265" y="152"/>
                  </a:moveTo>
                  <a:lnTo>
                    <a:pt x="232" y="152"/>
                  </a:lnTo>
                  <a:lnTo>
                    <a:pt x="232" y="80"/>
                  </a:lnTo>
                  <a:lnTo>
                    <a:pt x="265" y="80"/>
                  </a:lnTo>
                  <a:lnTo>
                    <a:pt x="265" y="152"/>
                  </a:lnTo>
                  <a:close/>
                  <a:moveTo>
                    <a:pt x="265" y="281"/>
                  </a:moveTo>
                  <a:lnTo>
                    <a:pt x="232" y="281"/>
                  </a:lnTo>
                  <a:lnTo>
                    <a:pt x="232" y="210"/>
                  </a:lnTo>
                  <a:lnTo>
                    <a:pt x="265" y="210"/>
                  </a:lnTo>
                  <a:lnTo>
                    <a:pt x="265" y="281"/>
                  </a:lnTo>
                  <a:close/>
                  <a:moveTo>
                    <a:pt x="265" y="423"/>
                  </a:moveTo>
                  <a:lnTo>
                    <a:pt x="232" y="423"/>
                  </a:lnTo>
                  <a:lnTo>
                    <a:pt x="232" y="339"/>
                  </a:lnTo>
                  <a:lnTo>
                    <a:pt x="265" y="339"/>
                  </a:lnTo>
                  <a:lnTo>
                    <a:pt x="265" y="423"/>
                  </a:lnTo>
                  <a:close/>
                  <a:moveTo>
                    <a:pt x="265" y="553"/>
                  </a:moveTo>
                  <a:lnTo>
                    <a:pt x="232" y="553"/>
                  </a:lnTo>
                  <a:lnTo>
                    <a:pt x="232" y="470"/>
                  </a:lnTo>
                  <a:lnTo>
                    <a:pt x="265" y="470"/>
                  </a:lnTo>
                  <a:lnTo>
                    <a:pt x="265" y="553"/>
                  </a:lnTo>
                  <a:close/>
                  <a:moveTo>
                    <a:pt x="232" y="600"/>
                  </a:moveTo>
                  <a:lnTo>
                    <a:pt x="265" y="600"/>
                  </a:lnTo>
                  <a:lnTo>
                    <a:pt x="265" y="682"/>
                  </a:lnTo>
                  <a:lnTo>
                    <a:pt x="232" y="682"/>
                  </a:lnTo>
                  <a:lnTo>
                    <a:pt x="232" y="600"/>
                  </a:lnTo>
                  <a:close/>
                  <a:moveTo>
                    <a:pt x="403" y="401"/>
                  </a:moveTo>
                  <a:lnTo>
                    <a:pt x="435" y="401"/>
                  </a:lnTo>
                  <a:lnTo>
                    <a:pt x="435" y="483"/>
                  </a:lnTo>
                  <a:lnTo>
                    <a:pt x="403" y="483"/>
                  </a:lnTo>
                  <a:lnTo>
                    <a:pt x="403" y="401"/>
                  </a:lnTo>
                  <a:close/>
                  <a:moveTo>
                    <a:pt x="485" y="401"/>
                  </a:moveTo>
                  <a:lnTo>
                    <a:pt x="517" y="401"/>
                  </a:lnTo>
                  <a:lnTo>
                    <a:pt x="517" y="483"/>
                  </a:lnTo>
                  <a:lnTo>
                    <a:pt x="485" y="483"/>
                  </a:lnTo>
                  <a:lnTo>
                    <a:pt x="485" y="401"/>
                  </a:lnTo>
                  <a:close/>
                  <a:moveTo>
                    <a:pt x="403" y="520"/>
                  </a:moveTo>
                  <a:lnTo>
                    <a:pt x="435" y="520"/>
                  </a:lnTo>
                  <a:lnTo>
                    <a:pt x="435" y="602"/>
                  </a:lnTo>
                  <a:lnTo>
                    <a:pt x="403" y="602"/>
                  </a:lnTo>
                  <a:lnTo>
                    <a:pt x="403" y="520"/>
                  </a:lnTo>
                  <a:close/>
                  <a:moveTo>
                    <a:pt x="485" y="520"/>
                  </a:moveTo>
                  <a:lnTo>
                    <a:pt x="517" y="520"/>
                  </a:lnTo>
                  <a:lnTo>
                    <a:pt x="517" y="602"/>
                  </a:lnTo>
                  <a:lnTo>
                    <a:pt x="485" y="602"/>
                  </a:lnTo>
                  <a:lnTo>
                    <a:pt x="485" y="520"/>
                  </a:lnTo>
                  <a:close/>
                  <a:moveTo>
                    <a:pt x="403" y="649"/>
                  </a:moveTo>
                  <a:lnTo>
                    <a:pt x="435" y="649"/>
                  </a:lnTo>
                  <a:lnTo>
                    <a:pt x="435" y="719"/>
                  </a:lnTo>
                  <a:lnTo>
                    <a:pt x="403" y="719"/>
                  </a:lnTo>
                  <a:lnTo>
                    <a:pt x="403" y="649"/>
                  </a:lnTo>
                  <a:close/>
                  <a:moveTo>
                    <a:pt x="485" y="649"/>
                  </a:moveTo>
                  <a:lnTo>
                    <a:pt x="517" y="649"/>
                  </a:lnTo>
                  <a:lnTo>
                    <a:pt x="517" y="719"/>
                  </a:lnTo>
                  <a:lnTo>
                    <a:pt x="485" y="719"/>
                  </a:lnTo>
                  <a:lnTo>
                    <a:pt x="485" y="649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/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US" sz="1798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CD1F6AD-77F1-3945-B351-75F2611DFB18}"/>
              </a:ext>
            </a:extLst>
          </p:cNvPr>
          <p:cNvGrpSpPr/>
          <p:nvPr/>
        </p:nvGrpSpPr>
        <p:grpSpPr>
          <a:xfrm>
            <a:off x="8567834" y="2975451"/>
            <a:ext cx="2781425" cy="2151561"/>
            <a:chOff x="6689503" y="2996769"/>
            <a:chExt cx="2782873" cy="215268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9D3A77E-3C56-D340-85F9-E20372D50CED}"/>
                </a:ext>
              </a:extLst>
            </p:cNvPr>
            <p:cNvSpPr/>
            <p:nvPr/>
          </p:nvSpPr>
          <p:spPr>
            <a:xfrm>
              <a:off x="6689503" y="2996769"/>
              <a:ext cx="859315" cy="859315"/>
            </a:xfrm>
            <a:prstGeom prst="ellipse">
              <a:avLst/>
            </a:prstGeom>
            <a:noFill/>
            <a:ln w="76200">
              <a:solidFill>
                <a:srgbClr val="0070C0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8" dirty="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FB4C10F-EE99-A74C-8C78-7AD2C89D663C}"/>
                </a:ext>
              </a:extLst>
            </p:cNvPr>
            <p:cNvCxnSpPr>
              <a:cxnSpLocks/>
              <a:stCxn id="22" idx="4"/>
            </p:cNvCxnSpPr>
            <p:nvPr/>
          </p:nvCxnSpPr>
          <p:spPr>
            <a:xfrm>
              <a:off x="7119161" y="3856084"/>
              <a:ext cx="0" cy="1293366"/>
            </a:xfrm>
            <a:prstGeom prst="line">
              <a:avLst/>
            </a:prstGeom>
            <a:ln w="76200">
              <a:solidFill>
                <a:srgbClr val="0070C0"/>
              </a:solidFill>
              <a:miter lim="800000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0D2C43-F3F9-6E4D-9D73-A565E06F9B63}"/>
                </a:ext>
              </a:extLst>
            </p:cNvPr>
            <p:cNvSpPr/>
            <p:nvPr/>
          </p:nvSpPr>
          <p:spPr>
            <a:xfrm>
              <a:off x="7119157" y="3970503"/>
              <a:ext cx="2353219" cy="10777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GitHub</a:t>
              </a:r>
              <a:r>
                <a:rPr lang="zh-CN" altLang="en-US" sz="16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Repo:</a:t>
              </a:r>
              <a:r>
                <a:rPr lang="zh-CN" altLang="en-US" sz="16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https://github.com/goharbor/harbor/</a:t>
              </a:r>
              <a:endParaRPr lang="en-US" sz="16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altLang="zh-CN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4F2FE2D-B4B3-804D-9A09-3963D38E0C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5538" t="9873" r="26288" b="9424"/>
            <a:stretch/>
          </p:blipFill>
          <p:spPr>
            <a:xfrm>
              <a:off x="6851728" y="3211346"/>
              <a:ext cx="534861" cy="47041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A82138-53D5-454E-990E-C30DF0820228}"/>
              </a:ext>
            </a:extLst>
          </p:cNvPr>
          <p:cNvGrpSpPr/>
          <p:nvPr/>
        </p:nvGrpSpPr>
        <p:grpSpPr>
          <a:xfrm>
            <a:off x="6481925" y="2996995"/>
            <a:ext cx="2396664" cy="2151560"/>
            <a:chOff x="5019674" y="2996769"/>
            <a:chExt cx="2397912" cy="2152681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A0AF1ED-4F2D-0C41-B92F-FD28341A16FA}"/>
                </a:ext>
              </a:extLst>
            </p:cNvPr>
            <p:cNvSpPr/>
            <p:nvPr/>
          </p:nvSpPr>
          <p:spPr>
            <a:xfrm>
              <a:off x="5019674" y="2996769"/>
              <a:ext cx="859315" cy="859315"/>
            </a:xfrm>
            <a:prstGeom prst="ellipse">
              <a:avLst/>
            </a:prstGeom>
            <a:noFill/>
            <a:ln w="76200">
              <a:solidFill>
                <a:srgbClr val="00B0F0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8" dirty="0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54068B5-39BC-BC40-8DF8-49EDE35C516D}"/>
                </a:ext>
              </a:extLst>
            </p:cNvPr>
            <p:cNvCxnSpPr>
              <a:cxnSpLocks/>
              <a:stCxn id="27" idx="4"/>
            </p:cNvCxnSpPr>
            <p:nvPr/>
          </p:nvCxnSpPr>
          <p:spPr>
            <a:xfrm>
              <a:off x="5449332" y="3856084"/>
              <a:ext cx="0" cy="1293366"/>
            </a:xfrm>
            <a:prstGeom prst="line">
              <a:avLst/>
            </a:prstGeom>
            <a:ln w="76200">
              <a:solidFill>
                <a:srgbClr val="00B0F0"/>
              </a:solidFill>
              <a:miter lim="800000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2D8E202-4355-ED42-A381-D3A10013228C}"/>
                </a:ext>
              </a:extLst>
            </p:cNvPr>
            <p:cNvSpPr/>
            <p:nvPr/>
          </p:nvSpPr>
          <p:spPr>
            <a:xfrm>
              <a:off x="5449330" y="3970503"/>
              <a:ext cx="1968256" cy="585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Apache 2</a:t>
              </a:r>
              <a:r>
                <a:rPr lang="en-US" altLang="zh-CN" sz="16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.0</a:t>
              </a:r>
              <a:r>
                <a:rPr lang="en-US" sz="16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license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3651186-8495-A046-8477-AA3531095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193941" y="3169696"/>
              <a:ext cx="510775" cy="510775"/>
            </a:xfrm>
            <a:prstGeom prst="rect">
              <a:avLst/>
            </a:prstGeom>
          </p:spPr>
        </p:pic>
      </p:grpSp>
      <p:sp>
        <p:nvSpPr>
          <p:cNvPr id="31" name="Shape 62">
            <a:extLst>
              <a:ext uri="{FF2B5EF4-FFF2-40B4-BE49-F238E27FC236}">
                <a16:creationId xmlns:a16="http://schemas.microsoft.com/office/drawing/2014/main" id="{BAA0C7F9-642C-404F-9D1D-756419429E65}"/>
              </a:ext>
            </a:extLst>
          </p:cNvPr>
          <p:cNvSpPr txBox="1"/>
          <p:nvPr/>
        </p:nvSpPr>
        <p:spPr>
          <a:xfrm>
            <a:off x="3174" y="1655713"/>
            <a:ext cx="12185651" cy="467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1" tIns="68551" rIns="68551" bIns="68551" anchor="t" anchorCtr="0">
            <a:noAutofit/>
          </a:bodyPr>
          <a:lstStyle/>
          <a:p>
            <a:pPr algn="ctr"/>
            <a:r>
              <a:rPr lang="en-US" altLang="zh-CN" sz="2399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399" b="1" dirty="0">
                <a:latin typeface="Arial" panose="020B0604020202020204" pitchFamily="34" charset="0"/>
                <a:cs typeface="Arial" panose="020B0604020202020204" pitchFamily="34" charset="0"/>
              </a:rPr>
              <a:t>n open source trusted cloud native registry</a:t>
            </a:r>
            <a:r>
              <a:rPr lang="zh-CN" altLang="en-US" sz="2399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399" b="1" dirty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endParaRPr sz="2399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1C86D0-C42C-F84D-B616-F251EEA59912}"/>
              </a:ext>
            </a:extLst>
          </p:cNvPr>
          <p:cNvSpPr txBox="1"/>
          <p:nvPr/>
        </p:nvSpPr>
        <p:spPr>
          <a:xfrm>
            <a:off x="5356617" y="488233"/>
            <a:ext cx="2250616" cy="615553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HARBOR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06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E441EB-5101-E348-BAF3-EAD5A2B57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5714F-448F-634D-9833-E8DBB454B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1F0BC-EE84-D04F-9A32-23C8EBB7AE51}" type="slidenum">
              <a:rPr kumimoji="1" lang="zh-CN" altLang="en-US" smtClean="0"/>
              <a:t>3</a:t>
            </a:fld>
            <a:endParaRPr kumimoji="1" lang="zh-CN" altLang="en-US"/>
          </a:p>
        </p:txBody>
      </p:sp>
      <p:pic>
        <p:nvPicPr>
          <p:cNvPr id="6" name="Shape 157">
            <a:extLst>
              <a:ext uri="{FF2B5EF4-FFF2-40B4-BE49-F238E27FC236}">
                <a16:creationId xmlns:a16="http://schemas.microsoft.com/office/drawing/2014/main" id="{651CF8EA-6AAD-C543-8C7E-6EC153BBA62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58301" y="5758445"/>
            <a:ext cx="586354" cy="572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159">
            <a:extLst>
              <a:ext uri="{FF2B5EF4-FFF2-40B4-BE49-F238E27FC236}">
                <a16:creationId xmlns:a16="http://schemas.microsoft.com/office/drawing/2014/main" id="{12D53D79-7507-D74A-B91A-3582677B2D7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9966" y="5691073"/>
            <a:ext cx="707070" cy="707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160">
            <a:extLst>
              <a:ext uri="{FF2B5EF4-FFF2-40B4-BE49-F238E27FC236}">
                <a16:creationId xmlns:a16="http://schemas.microsoft.com/office/drawing/2014/main" id="{2A92E862-F4F6-7441-A974-E486663A76E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15235" y="5608720"/>
            <a:ext cx="871777" cy="87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61">
            <a:extLst>
              <a:ext uri="{FF2B5EF4-FFF2-40B4-BE49-F238E27FC236}">
                <a16:creationId xmlns:a16="http://schemas.microsoft.com/office/drawing/2014/main" id="{FCD3214E-F184-EC4E-9718-59345B61ED7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r="77801"/>
          <a:stretch/>
        </p:blipFill>
        <p:spPr>
          <a:xfrm>
            <a:off x="3058424" y="5768325"/>
            <a:ext cx="548489" cy="55256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62">
            <a:extLst>
              <a:ext uri="{FF2B5EF4-FFF2-40B4-BE49-F238E27FC236}">
                <a16:creationId xmlns:a16="http://schemas.microsoft.com/office/drawing/2014/main" id="{3AEC5282-8EBC-2543-8498-E6940C7FD699}"/>
              </a:ext>
            </a:extLst>
          </p:cNvPr>
          <p:cNvSpPr txBox="1"/>
          <p:nvPr/>
        </p:nvSpPr>
        <p:spPr>
          <a:xfrm>
            <a:off x="4058301" y="5304339"/>
            <a:ext cx="4422507" cy="333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33" tIns="68533" rIns="68533" bIns="68533" anchor="t" anchorCtr="0">
            <a:noAutofit/>
          </a:bodyPr>
          <a:lstStyle/>
          <a:p>
            <a:pPr algn="ctr"/>
            <a:r>
              <a:rPr lang="en-US" altLang="zh-CN" sz="2023" b="1" dirty="0"/>
              <a:t>More integrations in future</a:t>
            </a:r>
            <a:endParaRPr sz="2023" b="1" dirty="0"/>
          </a:p>
        </p:txBody>
      </p:sp>
      <p:pic>
        <p:nvPicPr>
          <p:cNvPr id="12" name="Shape 164">
            <a:extLst>
              <a:ext uri="{FF2B5EF4-FFF2-40B4-BE49-F238E27FC236}">
                <a16:creationId xmlns:a16="http://schemas.microsoft.com/office/drawing/2014/main" id="{0B4B2C8B-C0EF-EF4B-9986-886B0C096C8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6043" y="5798209"/>
            <a:ext cx="2836243" cy="49279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5">
            <a:extLst>
              <a:ext uri="{FF2B5EF4-FFF2-40B4-BE49-F238E27FC236}">
                <a16:creationId xmlns:a16="http://schemas.microsoft.com/office/drawing/2014/main" id="{77D3CBB0-AECE-6E48-A19B-39549A404B28}"/>
              </a:ext>
            </a:extLst>
          </p:cNvPr>
          <p:cNvSpPr txBox="1">
            <a:spLocks/>
          </p:cNvSpPr>
          <p:nvPr/>
        </p:nvSpPr>
        <p:spPr>
          <a:xfrm>
            <a:off x="1524794" y="397499"/>
            <a:ext cx="9139238" cy="44755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836" tIns="121836" rIns="121836" bIns="121836" rtlCol="0" anchor="t" anchorCtr="0">
            <a:noAutofit/>
          </a:bodyPr>
          <a:lstStyle>
            <a:lvl1pPr marR="0"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ial"/>
              <a:buNone/>
              <a:defRPr sz="3225" b="0" i="0" u="none" strike="noStrike" kern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27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27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27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27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27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27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27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27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199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Harbor Project History </a:t>
            </a:r>
          </a:p>
        </p:txBody>
      </p:sp>
      <p:pic>
        <p:nvPicPr>
          <p:cNvPr id="14" name="Google Shape;98;p14">
            <a:extLst>
              <a:ext uri="{FF2B5EF4-FFF2-40B4-BE49-F238E27FC236}">
                <a16:creationId xmlns:a16="http://schemas.microsoft.com/office/drawing/2014/main" id="{D444F8E7-5096-604A-B129-334FD1DD8E6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3076" y="1353113"/>
            <a:ext cx="10572142" cy="3681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15EE13-46C0-594B-A1EB-B4D5A0BA06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1053" y="5561901"/>
            <a:ext cx="965415" cy="96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86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DFB60B-1908-774E-A209-6DC7DC0F6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EF8B3-66A3-0D42-9859-E0547EFBB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1F0BC-EE84-D04F-9A32-23C8EBB7AE51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DBB1AAC-A049-7F44-BBE1-8500E5FAC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130" y="212367"/>
            <a:ext cx="11357741" cy="763500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Harbor Community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oogle Shape;108;p15">
            <a:extLst>
              <a:ext uri="{FF2B5EF4-FFF2-40B4-BE49-F238E27FC236}">
                <a16:creationId xmlns:a16="http://schemas.microsoft.com/office/drawing/2014/main" id="{D5FCC46F-D9FF-D94A-9FBA-C5220F823A0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33838" y="1116965"/>
            <a:ext cx="8363551" cy="54439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4460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717D86-52C0-E54F-BD02-F95915BA7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03B257-DAB7-FA4E-AAA6-4FBF7DEFA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1F0BC-EE84-D04F-9A32-23C8EBB7AE51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988D635-1C15-8A4A-A9C8-D6EC31A94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130" y="212367"/>
            <a:ext cx="11357741" cy="763500"/>
          </a:xfrm>
        </p:spPr>
        <p:txBody>
          <a:bodyPr>
            <a:normAutofit/>
          </a:bodyPr>
          <a:lstStyle/>
          <a:p>
            <a:pPr algn="ctr"/>
            <a:r>
              <a:rPr lang="en-US" altLang="zh-CN" sz="31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Harbor Users and Partners (selected)</a:t>
            </a:r>
            <a:endParaRPr lang="en-US" sz="3199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9C379EDC-B879-FB4C-B7B6-05A813166681}"/>
              </a:ext>
            </a:extLst>
          </p:cNvPr>
          <p:cNvSpPr/>
          <p:nvPr/>
        </p:nvSpPr>
        <p:spPr>
          <a:xfrm>
            <a:off x="5448126" y="1662244"/>
            <a:ext cx="1678039" cy="1446586"/>
          </a:xfrm>
          <a:prstGeom prst="hexago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B0BB80B9-CFE4-7747-B420-0742806AB765}"/>
              </a:ext>
            </a:extLst>
          </p:cNvPr>
          <p:cNvSpPr/>
          <p:nvPr/>
        </p:nvSpPr>
        <p:spPr>
          <a:xfrm>
            <a:off x="6745700" y="2385537"/>
            <a:ext cx="1678039" cy="1446586"/>
          </a:xfrm>
          <a:prstGeom prst="hexago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0E087AC7-4365-6F4D-A57F-423447582C7D}"/>
              </a:ext>
            </a:extLst>
          </p:cNvPr>
          <p:cNvSpPr/>
          <p:nvPr/>
        </p:nvSpPr>
        <p:spPr>
          <a:xfrm>
            <a:off x="6745700" y="3832123"/>
            <a:ext cx="1678039" cy="1446586"/>
          </a:xfrm>
          <a:prstGeom prst="hexago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87E2342F-4073-7D45-AF59-F2FA5430A629}"/>
              </a:ext>
            </a:extLst>
          </p:cNvPr>
          <p:cNvSpPr/>
          <p:nvPr/>
        </p:nvSpPr>
        <p:spPr>
          <a:xfrm>
            <a:off x="5448126" y="4555415"/>
            <a:ext cx="1678039" cy="1446586"/>
          </a:xfrm>
          <a:prstGeom prst="hexago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330F6683-6468-1C4F-B138-3132F54C34FA}"/>
              </a:ext>
            </a:extLst>
          </p:cNvPr>
          <p:cNvSpPr/>
          <p:nvPr/>
        </p:nvSpPr>
        <p:spPr>
          <a:xfrm>
            <a:off x="4150552" y="3832123"/>
            <a:ext cx="1678039" cy="1446586"/>
          </a:xfrm>
          <a:prstGeom prst="hexago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C8376081-A89D-B740-9C73-0D7AFD0B95B6}"/>
              </a:ext>
            </a:extLst>
          </p:cNvPr>
          <p:cNvSpPr/>
          <p:nvPr/>
        </p:nvSpPr>
        <p:spPr>
          <a:xfrm>
            <a:off x="4150552" y="2385537"/>
            <a:ext cx="1678039" cy="1446586"/>
          </a:xfrm>
          <a:prstGeom prst="hexago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32126464-B93D-704E-9912-F2D536233CD3}"/>
              </a:ext>
            </a:extLst>
          </p:cNvPr>
          <p:cNvSpPr/>
          <p:nvPr/>
        </p:nvSpPr>
        <p:spPr>
          <a:xfrm>
            <a:off x="8043274" y="3108830"/>
            <a:ext cx="1678039" cy="1446586"/>
          </a:xfrm>
          <a:prstGeom prst="hexago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216E3643-4E23-C549-84F7-E568ED6FC38F}"/>
              </a:ext>
            </a:extLst>
          </p:cNvPr>
          <p:cNvSpPr/>
          <p:nvPr/>
        </p:nvSpPr>
        <p:spPr>
          <a:xfrm>
            <a:off x="2852978" y="3131933"/>
            <a:ext cx="1678039" cy="1446586"/>
          </a:xfrm>
          <a:prstGeom prst="hexago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914A89D-6571-D341-AF1B-5BC42D0BCC04}"/>
              </a:ext>
            </a:extLst>
          </p:cNvPr>
          <p:cNvSpPr/>
          <p:nvPr/>
        </p:nvSpPr>
        <p:spPr>
          <a:xfrm>
            <a:off x="4150552" y="5285108"/>
            <a:ext cx="1678039" cy="1446586"/>
          </a:xfrm>
          <a:prstGeom prst="hexago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8282B811-B3D6-F446-BFC3-8B224472C829}"/>
              </a:ext>
            </a:extLst>
          </p:cNvPr>
          <p:cNvSpPr/>
          <p:nvPr/>
        </p:nvSpPr>
        <p:spPr>
          <a:xfrm>
            <a:off x="6745700" y="5285108"/>
            <a:ext cx="1678039" cy="1446586"/>
          </a:xfrm>
          <a:prstGeom prst="hexago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3346DC0-0EF6-0C4F-8F9F-B7E0EB125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496" y="2215134"/>
            <a:ext cx="1324384" cy="420826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9BC2D8-2A82-F24B-94CD-D4A006B54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880" y="2642361"/>
            <a:ext cx="1271659" cy="649945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C709F0B-84C4-2645-AA79-A21CD2F5F8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232" y="3631212"/>
            <a:ext cx="1388328" cy="411499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ECD4DE6-7AB5-D340-AF08-C521470BAE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90" y="4258919"/>
            <a:ext cx="1232042" cy="443030"/>
          </a:xfrm>
          <a:prstGeom prst="rect">
            <a:avLst/>
          </a:prstGeom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953EEB9-0B9A-2B44-B7FF-36036A28C2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065" y="4751576"/>
            <a:ext cx="956160" cy="956160"/>
          </a:xfrm>
          <a:prstGeom prst="rect">
            <a:avLst/>
          </a:prstGeom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0CF8832-D0F7-E04B-A932-464DA67EFF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5469" y="4297910"/>
            <a:ext cx="1293126" cy="515011"/>
          </a:xfrm>
          <a:prstGeom prst="rect">
            <a:avLst/>
          </a:prstGeom>
          <a:ln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3E23A41-A9BF-064C-AFFA-C959212B4C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904" y="2806364"/>
            <a:ext cx="1400401" cy="521260"/>
          </a:xfrm>
          <a:prstGeom prst="rect">
            <a:avLst/>
          </a:prstGeom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76AEB8D-FA81-7746-9880-8D985ACFB6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731" y="3620865"/>
            <a:ext cx="1327132" cy="430053"/>
          </a:xfrm>
          <a:prstGeom prst="rect">
            <a:avLst/>
          </a:prstGeom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CC5887-C863-684C-B4D6-531542693A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550" y="5878749"/>
            <a:ext cx="1478043" cy="259307"/>
          </a:xfrm>
          <a:prstGeom prst="rect">
            <a:avLst/>
          </a:prstGeom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8B0B480-6EF5-D249-8F6C-8FEEB73397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247" y="5818525"/>
            <a:ext cx="1334983" cy="379873"/>
          </a:xfrm>
          <a:prstGeom prst="rect">
            <a:avLst/>
          </a:prstGeom>
          <a:ln>
            <a:noFill/>
          </a:ln>
        </p:spPr>
      </p:pic>
      <p:sp>
        <p:nvSpPr>
          <p:cNvPr id="26" name="Hexagon 25">
            <a:extLst>
              <a:ext uri="{FF2B5EF4-FFF2-40B4-BE49-F238E27FC236}">
                <a16:creationId xmlns:a16="http://schemas.microsoft.com/office/drawing/2014/main" id="{CC0A8991-3D03-9A4D-8839-DC810251451D}"/>
              </a:ext>
            </a:extLst>
          </p:cNvPr>
          <p:cNvSpPr/>
          <p:nvPr/>
        </p:nvSpPr>
        <p:spPr>
          <a:xfrm>
            <a:off x="2861833" y="4578518"/>
            <a:ext cx="1678039" cy="1446586"/>
          </a:xfrm>
          <a:prstGeom prst="hexago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57A7C4C9-E872-3241-ADB4-95F87BE7336A}"/>
              </a:ext>
            </a:extLst>
          </p:cNvPr>
          <p:cNvSpPr/>
          <p:nvPr/>
        </p:nvSpPr>
        <p:spPr>
          <a:xfrm>
            <a:off x="8043274" y="4561817"/>
            <a:ext cx="1678039" cy="1446586"/>
          </a:xfrm>
          <a:prstGeom prst="hexago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C1999945-51D4-4D43-8B01-B062782FF028}"/>
              </a:ext>
            </a:extLst>
          </p:cNvPr>
          <p:cNvSpPr/>
          <p:nvPr/>
        </p:nvSpPr>
        <p:spPr>
          <a:xfrm>
            <a:off x="8043274" y="1685834"/>
            <a:ext cx="1678039" cy="1446586"/>
          </a:xfrm>
          <a:prstGeom prst="hexago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CD858C1C-AA59-EF4B-9773-5027B14C65F1}"/>
              </a:ext>
            </a:extLst>
          </p:cNvPr>
          <p:cNvSpPr/>
          <p:nvPr/>
        </p:nvSpPr>
        <p:spPr>
          <a:xfrm>
            <a:off x="9340848" y="2409126"/>
            <a:ext cx="1678039" cy="1446586"/>
          </a:xfrm>
          <a:prstGeom prst="hexago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x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2CAF1F5-F7CF-E648-9652-28DCD69D3A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803" y="5023402"/>
            <a:ext cx="857749" cy="412506"/>
          </a:xfrm>
          <a:prstGeom prst="rect">
            <a:avLst/>
          </a:prstGeom>
          <a:ln>
            <a:noFill/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66F2D2E-9CC9-9D43-AD2D-23314BB369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407" y="4858422"/>
            <a:ext cx="1037976" cy="742467"/>
          </a:xfrm>
          <a:prstGeom prst="rect">
            <a:avLst/>
          </a:prstGeom>
          <a:ln>
            <a:noFill/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345288E-6875-BF4C-96C5-60118E61AC1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408" y="2175708"/>
            <a:ext cx="1168341" cy="488505"/>
          </a:xfrm>
          <a:prstGeom prst="rect">
            <a:avLst/>
          </a:prstGeom>
          <a:ln>
            <a:noFill/>
          </a:ln>
        </p:spPr>
      </p:pic>
      <p:sp>
        <p:nvSpPr>
          <p:cNvPr id="33" name="Hexagon 32">
            <a:extLst>
              <a:ext uri="{FF2B5EF4-FFF2-40B4-BE49-F238E27FC236}">
                <a16:creationId xmlns:a16="http://schemas.microsoft.com/office/drawing/2014/main" id="{F07873A0-F31F-214A-87F3-9248260DE060}"/>
              </a:ext>
            </a:extLst>
          </p:cNvPr>
          <p:cNvSpPr/>
          <p:nvPr/>
        </p:nvSpPr>
        <p:spPr>
          <a:xfrm>
            <a:off x="2828883" y="1678947"/>
            <a:ext cx="1678039" cy="1446586"/>
          </a:xfrm>
          <a:prstGeom prst="hexago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34C4C5B7-B3B2-6946-93BF-04D977A46B69}"/>
              </a:ext>
            </a:extLst>
          </p:cNvPr>
          <p:cNvSpPr/>
          <p:nvPr/>
        </p:nvSpPr>
        <p:spPr>
          <a:xfrm>
            <a:off x="9340848" y="3852716"/>
            <a:ext cx="1678039" cy="1446586"/>
          </a:xfrm>
          <a:prstGeom prst="hexago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B8D571DD-45EB-C44F-989C-9F2BA9C312A8}"/>
              </a:ext>
            </a:extLst>
          </p:cNvPr>
          <p:cNvSpPr/>
          <p:nvPr/>
        </p:nvSpPr>
        <p:spPr>
          <a:xfrm>
            <a:off x="9340848" y="5264462"/>
            <a:ext cx="1678039" cy="1446586"/>
          </a:xfrm>
          <a:prstGeom prst="hexago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307EDA01-9605-064D-9D80-5AC019B43E1B}"/>
              </a:ext>
            </a:extLst>
          </p:cNvPr>
          <p:cNvSpPr/>
          <p:nvPr/>
        </p:nvSpPr>
        <p:spPr>
          <a:xfrm>
            <a:off x="1541962" y="2425341"/>
            <a:ext cx="1678039" cy="1446586"/>
          </a:xfrm>
          <a:prstGeom prst="hexago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B35B9E2E-2AF7-5A44-841A-9FEBFE95A3F6}"/>
              </a:ext>
            </a:extLst>
          </p:cNvPr>
          <p:cNvSpPr/>
          <p:nvPr/>
        </p:nvSpPr>
        <p:spPr>
          <a:xfrm>
            <a:off x="1541962" y="3864850"/>
            <a:ext cx="1678039" cy="1446586"/>
          </a:xfrm>
          <a:prstGeom prst="hexago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F3C4F4E-E006-4147-9166-40BD7454996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162" y="4358275"/>
            <a:ext cx="1227408" cy="343674"/>
          </a:xfrm>
          <a:prstGeom prst="rect">
            <a:avLst/>
          </a:prstGeom>
          <a:ln>
            <a:noFill/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F6EFC5A-FBB5-9D4C-BC6F-708DCB34F20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313" y="5520641"/>
            <a:ext cx="924326" cy="839084"/>
          </a:xfrm>
          <a:prstGeom prst="rect">
            <a:avLst/>
          </a:prstGeom>
          <a:ln>
            <a:noFill/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C8EE0C2-8536-2044-A335-28AF4E53603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845" y="2938033"/>
            <a:ext cx="1473639" cy="387800"/>
          </a:xfrm>
          <a:prstGeom prst="rect">
            <a:avLst/>
          </a:prstGeom>
          <a:ln>
            <a:noFill/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D57FA12-A4EE-C349-B3D7-4560A9BDAEF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680" y="2009374"/>
            <a:ext cx="780445" cy="660376"/>
          </a:xfrm>
          <a:prstGeom prst="rect">
            <a:avLst/>
          </a:prstGeom>
          <a:ln>
            <a:noFill/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94474A5-417D-3C45-A127-55D65A15A4B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772" y="4369935"/>
            <a:ext cx="1435112" cy="372452"/>
          </a:xfrm>
          <a:prstGeom prst="rect">
            <a:avLst/>
          </a:prstGeom>
          <a:ln>
            <a:noFill/>
          </a:ln>
        </p:spPr>
      </p:pic>
      <p:sp>
        <p:nvSpPr>
          <p:cNvPr id="43" name="Hexagon 42">
            <a:extLst>
              <a:ext uri="{FF2B5EF4-FFF2-40B4-BE49-F238E27FC236}">
                <a16:creationId xmlns:a16="http://schemas.microsoft.com/office/drawing/2014/main" id="{5C2A5336-A891-8A4E-ACF5-A222F21B9E35}"/>
              </a:ext>
            </a:extLst>
          </p:cNvPr>
          <p:cNvSpPr/>
          <p:nvPr/>
        </p:nvSpPr>
        <p:spPr>
          <a:xfrm>
            <a:off x="5448126" y="3108830"/>
            <a:ext cx="1678039" cy="1446586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44" name="Shape 65">
            <a:extLst>
              <a:ext uri="{FF2B5EF4-FFF2-40B4-BE49-F238E27FC236}">
                <a16:creationId xmlns:a16="http://schemas.microsoft.com/office/drawing/2014/main" id="{A45A91BA-5C78-4141-8E22-2863E071A98C}"/>
              </a:ext>
            </a:extLst>
          </p:cNvPr>
          <p:cNvPicPr preferRelativeResize="0"/>
          <p:nvPr/>
        </p:nvPicPr>
        <p:blipFill rotWithShape="1">
          <a:blip r:embed="rId20">
            <a:alphaModFix/>
          </a:blip>
          <a:srcRect r="72699"/>
          <a:stretch/>
        </p:blipFill>
        <p:spPr>
          <a:xfrm>
            <a:off x="5743953" y="3275998"/>
            <a:ext cx="1086385" cy="113288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Hexagon 44">
            <a:extLst>
              <a:ext uri="{FF2B5EF4-FFF2-40B4-BE49-F238E27FC236}">
                <a16:creationId xmlns:a16="http://schemas.microsoft.com/office/drawing/2014/main" id="{2D3DB54D-A958-9A40-9DD4-936B8BAFCD6E}"/>
              </a:ext>
            </a:extLst>
          </p:cNvPr>
          <p:cNvSpPr/>
          <p:nvPr/>
        </p:nvSpPr>
        <p:spPr>
          <a:xfrm>
            <a:off x="6759142" y="946160"/>
            <a:ext cx="1678039" cy="1446586"/>
          </a:xfrm>
          <a:prstGeom prst="hexago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x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0387D0B-37C3-7C42-A659-B4490CEECE1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796343" y="1449680"/>
            <a:ext cx="1603637" cy="473826"/>
          </a:xfrm>
          <a:prstGeom prst="rect">
            <a:avLst/>
          </a:prstGeom>
          <a:ln>
            <a:noFill/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8546785-E8DF-D040-B950-A0AF16A8F56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657005" y="2537696"/>
            <a:ext cx="1045722" cy="1045722"/>
          </a:xfrm>
          <a:prstGeom prst="rect">
            <a:avLst/>
          </a:prstGeom>
          <a:ln>
            <a:noFill/>
          </a:ln>
        </p:spPr>
      </p:pic>
      <p:sp>
        <p:nvSpPr>
          <p:cNvPr id="48" name="Hexagon 47">
            <a:extLst>
              <a:ext uri="{FF2B5EF4-FFF2-40B4-BE49-F238E27FC236}">
                <a16:creationId xmlns:a16="http://schemas.microsoft.com/office/drawing/2014/main" id="{73D8F260-4099-A94F-BF76-5590683EDEBE}"/>
              </a:ext>
            </a:extLst>
          </p:cNvPr>
          <p:cNvSpPr/>
          <p:nvPr/>
        </p:nvSpPr>
        <p:spPr>
          <a:xfrm>
            <a:off x="4150893" y="952430"/>
            <a:ext cx="1678039" cy="1446586"/>
          </a:xfrm>
          <a:prstGeom prst="hexago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6AB28422-34E1-AE43-8701-83E8415E521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94370" y="1501003"/>
            <a:ext cx="1790400" cy="336903"/>
          </a:xfrm>
          <a:prstGeom prst="rect">
            <a:avLst/>
          </a:prstGeom>
          <a:ln>
            <a:noFill/>
          </a:ln>
        </p:spPr>
      </p:pic>
      <p:sp>
        <p:nvSpPr>
          <p:cNvPr id="50" name="Hexagon 49">
            <a:extLst>
              <a:ext uri="{FF2B5EF4-FFF2-40B4-BE49-F238E27FC236}">
                <a16:creationId xmlns:a16="http://schemas.microsoft.com/office/drawing/2014/main" id="{42C3A1F5-2C85-E741-B2F9-8EF9E31E91DF}"/>
              </a:ext>
            </a:extLst>
          </p:cNvPr>
          <p:cNvSpPr/>
          <p:nvPr/>
        </p:nvSpPr>
        <p:spPr>
          <a:xfrm>
            <a:off x="9340848" y="953151"/>
            <a:ext cx="1678039" cy="1446586"/>
          </a:xfrm>
          <a:prstGeom prst="hexago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35AC7931-01FE-1947-A9B8-E1A94B0D496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573818" y="1473013"/>
            <a:ext cx="1270000" cy="438150"/>
          </a:xfrm>
          <a:prstGeom prst="rect">
            <a:avLst/>
          </a:prstGeom>
          <a:ln>
            <a:noFill/>
          </a:ln>
        </p:spPr>
      </p:pic>
      <p:sp>
        <p:nvSpPr>
          <p:cNvPr id="52" name="Hexagon 51">
            <a:extLst>
              <a:ext uri="{FF2B5EF4-FFF2-40B4-BE49-F238E27FC236}">
                <a16:creationId xmlns:a16="http://schemas.microsoft.com/office/drawing/2014/main" id="{ED125485-12E9-2340-8697-54C2E8B8B021}"/>
              </a:ext>
            </a:extLst>
          </p:cNvPr>
          <p:cNvSpPr/>
          <p:nvPr/>
        </p:nvSpPr>
        <p:spPr>
          <a:xfrm>
            <a:off x="1535818" y="975867"/>
            <a:ext cx="1678039" cy="1446586"/>
          </a:xfrm>
          <a:prstGeom prst="hexago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D02B2212-329E-D54A-8FD2-8B655606C90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815639" y="1489506"/>
            <a:ext cx="1061439" cy="3980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4190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D0110-402D-8242-AD76-73892492C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130" y="212367"/>
            <a:ext cx="11357741" cy="763500"/>
          </a:xfrm>
        </p:spPr>
        <p:txBody>
          <a:bodyPr/>
          <a:lstStyle/>
          <a:p>
            <a:pPr algn="ctr"/>
            <a:r>
              <a:rPr lang="en-US" altLang="zh-CN" sz="3600" dirty="0">
                <a:solidFill>
                  <a:schemeClr val="tx1"/>
                </a:solidFill>
              </a:rPr>
              <a:t>Main Features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E3138-99BE-1E49-B569-4B0BAF6661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AFDF06-8DE2-7C4D-95BA-F054EC62E705}"/>
              </a:ext>
            </a:extLst>
          </p:cNvPr>
          <p:cNvSpPr/>
          <p:nvPr/>
        </p:nvSpPr>
        <p:spPr>
          <a:xfrm>
            <a:off x="2562748" y="1487323"/>
            <a:ext cx="2514600" cy="2336800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B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3B3C64-A011-CA42-BE75-465A96067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08015" y="1645937"/>
            <a:ext cx="616833" cy="6168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6CC9AF-138A-4E42-8CEF-31C42982EF46}"/>
              </a:ext>
            </a:extLst>
          </p:cNvPr>
          <p:cNvSpPr txBox="1"/>
          <p:nvPr/>
        </p:nvSpPr>
        <p:spPr>
          <a:xfrm>
            <a:off x="2727848" y="2421383"/>
            <a:ext cx="2171700" cy="27925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798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Portal</a:t>
            </a:r>
            <a:endParaRPr lang="en-US" sz="1798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8BACC4-B573-354E-934C-73C7670086DD}"/>
              </a:ext>
            </a:extLst>
          </p:cNvPr>
          <p:cNvSpPr/>
          <p:nvPr/>
        </p:nvSpPr>
        <p:spPr>
          <a:xfrm>
            <a:off x="2562748" y="2921028"/>
            <a:ext cx="2514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 on open source Clarity</a:t>
            </a:r>
            <a:endParaRPr lang="zh-CN" altLang="en-US" sz="12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operation full</a:t>
            </a:r>
            <a:r>
              <a:rPr lang="zh-CN" altLang="en-US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capabilities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Batch operations</a:t>
            </a:r>
            <a:endParaRPr lang="zh-CN" altLang="en-US" sz="12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CCB68F-8362-AA4C-B835-AF70E7229161}"/>
              </a:ext>
            </a:extLst>
          </p:cNvPr>
          <p:cNvCxnSpPr>
            <a:cxnSpLocks/>
          </p:cNvCxnSpPr>
          <p:nvPr/>
        </p:nvCxnSpPr>
        <p:spPr bwMode="gray">
          <a:xfrm>
            <a:off x="2727848" y="2744898"/>
            <a:ext cx="2171700" cy="0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E030CC0-B558-1D47-9A8C-579852013343}"/>
              </a:ext>
            </a:extLst>
          </p:cNvPr>
          <p:cNvSpPr/>
          <p:nvPr/>
        </p:nvSpPr>
        <p:spPr>
          <a:xfrm>
            <a:off x="5266117" y="1487323"/>
            <a:ext cx="2514600" cy="2336800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B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A73BE-7B88-6547-A23D-D9985A5EB76E}"/>
              </a:ext>
            </a:extLst>
          </p:cNvPr>
          <p:cNvSpPr txBox="1"/>
          <p:nvPr/>
        </p:nvSpPr>
        <p:spPr>
          <a:xfrm>
            <a:off x="5749602" y="2421383"/>
            <a:ext cx="1597158" cy="27925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798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Restful</a:t>
            </a:r>
            <a:r>
              <a:rPr lang="zh-CN" altLang="en-US" sz="1798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798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endParaRPr lang="en-US" sz="1798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50F7B8-E335-C640-9078-516B6EBFAAD5}"/>
              </a:ext>
            </a:extLst>
          </p:cNvPr>
          <p:cNvSpPr/>
          <p:nvPr/>
        </p:nvSpPr>
        <p:spPr>
          <a:xfrm>
            <a:off x="5266117" y="2921028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Complete</a:t>
            </a:r>
            <a:r>
              <a:rPr lang="zh-CN" altLang="en-US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zh-CN" altLang="en-US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  <a:endParaRPr lang="zh-CN" altLang="en-US" sz="12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Swagger API doc</a:t>
            </a:r>
            <a:endParaRPr lang="zh-CN" altLang="en-US" sz="12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357E5D-C921-0A41-A99D-CA135F287D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4615" y="1617918"/>
            <a:ext cx="667130" cy="66713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5F90E27-7BA7-D74C-A7D8-AA4810D9AA0E}"/>
              </a:ext>
            </a:extLst>
          </p:cNvPr>
          <p:cNvCxnSpPr>
            <a:cxnSpLocks/>
          </p:cNvCxnSpPr>
          <p:nvPr/>
        </p:nvCxnSpPr>
        <p:spPr bwMode="gray">
          <a:xfrm>
            <a:off x="5472045" y="2758148"/>
            <a:ext cx="2171700" cy="0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0AFEBA5-22C4-C546-AB67-563EAC49555B}"/>
              </a:ext>
            </a:extLst>
          </p:cNvPr>
          <p:cNvSpPr/>
          <p:nvPr/>
        </p:nvSpPr>
        <p:spPr>
          <a:xfrm>
            <a:off x="7986646" y="1487323"/>
            <a:ext cx="2514600" cy="2336800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B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EB05F3-9B1B-EC44-8286-93858FC96DDA}"/>
              </a:ext>
            </a:extLst>
          </p:cNvPr>
          <p:cNvSpPr txBox="1"/>
          <p:nvPr/>
        </p:nvSpPr>
        <p:spPr>
          <a:xfrm>
            <a:off x="8470131" y="2421383"/>
            <a:ext cx="1597158" cy="27925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798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Replication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D511DC8-4B72-8246-BBD7-F036FA9AE384}"/>
              </a:ext>
            </a:extLst>
          </p:cNvPr>
          <p:cNvSpPr/>
          <p:nvPr/>
        </p:nvSpPr>
        <p:spPr>
          <a:xfrm>
            <a:off x="7986646" y="2921028"/>
            <a:ext cx="2514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</a:t>
            </a:r>
            <a:r>
              <a:rPr lang="zh-CN" altLang="en-US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filters</a:t>
            </a:r>
            <a:r>
              <a:rPr lang="zh-CN" altLang="en-US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Schedule,</a:t>
            </a:r>
            <a:r>
              <a:rPr lang="zh-CN" altLang="en-US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immediate</a:t>
            </a:r>
            <a:r>
              <a:rPr lang="zh-CN" altLang="en-US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</a:t>
            </a:r>
            <a:r>
              <a:rPr lang="zh-CN" altLang="en-US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trigger</a:t>
            </a:r>
            <a:endParaRPr lang="zh-CN" altLang="en-US" sz="12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D33C782-66F5-2B49-87DC-B5DD7D974627}"/>
              </a:ext>
            </a:extLst>
          </p:cNvPr>
          <p:cNvCxnSpPr>
            <a:cxnSpLocks/>
          </p:cNvCxnSpPr>
          <p:nvPr/>
        </p:nvCxnSpPr>
        <p:spPr bwMode="gray">
          <a:xfrm>
            <a:off x="8151746" y="2744898"/>
            <a:ext cx="2171700" cy="0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69E697FC-0A8A-7149-8207-FFD3AF5FAE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8035" t="6852" r="8087" b="8148"/>
          <a:stretch/>
        </p:blipFill>
        <p:spPr>
          <a:xfrm>
            <a:off x="8960293" y="1626411"/>
            <a:ext cx="616833" cy="62051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77607BB-C203-C245-9E03-96D0D92E3431}"/>
              </a:ext>
            </a:extLst>
          </p:cNvPr>
          <p:cNvSpPr/>
          <p:nvPr/>
        </p:nvSpPr>
        <p:spPr>
          <a:xfrm>
            <a:off x="2562748" y="4032477"/>
            <a:ext cx="2514600" cy="2336800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B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00F81E-5C21-AD40-AD93-15869CD4BFC0}"/>
              </a:ext>
            </a:extLst>
          </p:cNvPr>
          <p:cNvSpPr txBox="1"/>
          <p:nvPr/>
        </p:nvSpPr>
        <p:spPr>
          <a:xfrm>
            <a:off x="3046233" y="4966537"/>
            <a:ext cx="1597158" cy="27925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798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Control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B4AF909-C8CB-7040-A0A6-FCAA0E994980}"/>
              </a:ext>
            </a:extLst>
          </p:cNvPr>
          <p:cNvSpPr/>
          <p:nvPr/>
        </p:nvSpPr>
        <p:spPr>
          <a:xfrm>
            <a:off x="2562748" y="5466182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RBAC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AD/LDAP integration</a:t>
            </a:r>
            <a:endParaRPr lang="zh-CN" altLang="en-US" sz="12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7332C22-35BD-F841-BB0D-E0936A2E812B}"/>
              </a:ext>
            </a:extLst>
          </p:cNvPr>
          <p:cNvCxnSpPr>
            <a:cxnSpLocks/>
          </p:cNvCxnSpPr>
          <p:nvPr/>
        </p:nvCxnSpPr>
        <p:spPr bwMode="gray">
          <a:xfrm>
            <a:off x="2727848" y="5290052"/>
            <a:ext cx="2171700" cy="0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96DB02B-B146-A648-B0DC-8E4457B8F99D}"/>
              </a:ext>
            </a:extLst>
          </p:cNvPr>
          <p:cNvSpPr/>
          <p:nvPr/>
        </p:nvSpPr>
        <p:spPr>
          <a:xfrm>
            <a:off x="5266117" y="4032477"/>
            <a:ext cx="2514600" cy="2336800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B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24D77DF-9C64-154A-A0FC-911207061403}"/>
              </a:ext>
            </a:extLst>
          </p:cNvPr>
          <p:cNvSpPr txBox="1"/>
          <p:nvPr/>
        </p:nvSpPr>
        <p:spPr>
          <a:xfrm>
            <a:off x="5749602" y="4966537"/>
            <a:ext cx="1597158" cy="27925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798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Audit Log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1C8DAF6-7FA4-2841-A9B0-458147DBBCB5}"/>
              </a:ext>
            </a:extLst>
          </p:cNvPr>
          <p:cNvSpPr/>
          <p:nvPr/>
        </p:nvSpPr>
        <p:spPr>
          <a:xfrm>
            <a:off x="5266117" y="5466182"/>
            <a:ext cx="2514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Operations</a:t>
            </a:r>
            <a:r>
              <a:rPr lang="zh-CN" altLang="en-US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recorded</a:t>
            </a:r>
            <a:r>
              <a:rPr lang="zh-CN" altLang="en-US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audit</a:t>
            </a:r>
            <a:endParaRPr lang="zh-CN" altLang="en-US" sz="12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B7547D4-B7EF-4F4F-8E1D-A5F6F3A5BFE1}"/>
              </a:ext>
            </a:extLst>
          </p:cNvPr>
          <p:cNvCxnSpPr>
            <a:cxnSpLocks/>
          </p:cNvCxnSpPr>
          <p:nvPr/>
        </p:nvCxnSpPr>
        <p:spPr bwMode="gray">
          <a:xfrm>
            <a:off x="5472045" y="5303302"/>
            <a:ext cx="2171700" cy="0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C99EF235-DF43-904B-8349-6C98E48AFCAC}"/>
              </a:ext>
            </a:extLst>
          </p:cNvPr>
          <p:cNvSpPr/>
          <p:nvPr/>
        </p:nvSpPr>
        <p:spPr>
          <a:xfrm>
            <a:off x="7986646" y="4032477"/>
            <a:ext cx="2514600" cy="2336800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B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E7288A2-9405-5F4D-937F-5B51116D34A9}"/>
              </a:ext>
            </a:extLst>
          </p:cNvPr>
          <p:cNvSpPr txBox="1"/>
          <p:nvPr/>
        </p:nvSpPr>
        <p:spPr>
          <a:xfrm>
            <a:off x="8151746" y="4966537"/>
            <a:ext cx="2171700" cy="27925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798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 Policy</a:t>
            </a:r>
            <a:endParaRPr lang="en-US" sz="1798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0091A0F-401D-3845-A3B7-C70F18AA0D3E}"/>
              </a:ext>
            </a:extLst>
          </p:cNvPr>
          <p:cNvSpPr/>
          <p:nvPr/>
        </p:nvSpPr>
        <p:spPr>
          <a:xfrm>
            <a:off x="7986645" y="5466182"/>
            <a:ext cx="25146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zh-CN" altLang="en-US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r>
              <a:rPr lang="zh-CN" altLang="en-US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</a:t>
            </a:r>
            <a:endParaRPr lang="zh-CN" altLang="en-US" sz="12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zh-CN" altLang="en-US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vulnerability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zh-CN" altLang="en-US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RBAC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F8E06CB-2DEF-664E-99C8-4782E1BDB225}"/>
              </a:ext>
            </a:extLst>
          </p:cNvPr>
          <p:cNvCxnSpPr>
            <a:cxnSpLocks/>
          </p:cNvCxnSpPr>
          <p:nvPr/>
        </p:nvCxnSpPr>
        <p:spPr bwMode="gray">
          <a:xfrm>
            <a:off x="8151746" y="5290052"/>
            <a:ext cx="2171700" cy="0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D3EE43DC-82E3-B949-8569-905A4F0DA67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13" t="9166" r="20625" b="11250"/>
          <a:stretch/>
        </p:blipFill>
        <p:spPr>
          <a:xfrm>
            <a:off x="3526858" y="4187565"/>
            <a:ext cx="635908" cy="64263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D6EB09E-01F3-DE47-9ADF-5ED7519FC7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6552" y="4163072"/>
            <a:ext cx="729104" cy="66713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1D1D94A5-08A4-FC48-BFDA-D01C84799457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8999668" y="4186819"/>
            <a:ext cx="622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53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D0110-402D-8242-AD76-73892492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600" dirty="0">
                <a:solidFill>
                  <a:schemeClr val="tx1"/>
                </a:solidFill>
              </a:rPr>
              <a:t>Main Features</a:t>
            </a:r>
            <a:r>
              <a:rPr lang="zh-CN" altLang="en-US" sz="3600" dirty="0">
                <a:solidFill>
                  <a:schemeClr val="tx1"/>
                </a:solidFill>
              </a:rPr>
              <a:t>（</a:t>
            </a:r>
            <a:r>
              <a:rPr lang="en-US" altLang="zh-CN" sz="3600" dirty="0">
                <a:solidFill>
                  <a:schemeClr val="tx1"/>
                </a:solidFill>
              </a:rPr>
              <a:t>Cont.</a:t>
            </a:r>
            <a:r>
              <a:rPr lang="zh-CN" altLang="en-US" sz="3600" dirty="0">
                <a:solidFill>
                  <a:schemeClr val="tx1"/>
                </a:solidFill>
              </a:rPr>
              <a:t>）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E3138-99BE-1E49-B569-4B0BAF6661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AFDF06-8DE2-7C4D-95BA-F054EC62E705}"/>
              </a:ext>
            </a:extLst>
          </p:cNvPr>
          <p:cNvSpPr/>
          <p:nvPr/>
        </p:nvSpPr>
        <p:spPr>
          <a:xfrm>
            <a:off x="2621379" y="1520058"/>
            <a:ext cx="2514600" cy="2336800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B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6CC9AF-138A-4E42-8CEF-31C42982EF46}"/>
              </a:ext>
            </a:extLst>
          </p:cNvPr>
          <p:cNvSpPr txBox="1"/>
          <p:nvPr/>
        </p:nvSpPr>
        <p:spPr>
          <a:xfrm>
            <a:off x="2786479" y="2454118"/>
            <a:ext cx="2191756" cy="27925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798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Vulnerability Scanning</a:t>
            </a:r>
            <a:endParaRPr lang="en-US" sz="1798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8BACC4-B573-354E-934C-73C7670086DD}"/>
              </a:ext>
            </a:extLst>
          </p:cNvPr>
          <p:cNvSpPr/>
          <p:nvPr/>
        </p:nvSpPr>
        <p:spPr>
          <a:xfrm>
            <a:off x="2621379" y="2953763"/>
            <a:ext cx="251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Kinds</a:t>
            </a:r>
            <a:r>
              <a:rPr lang="zh-CN" altLang="en-US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scanning</a:t>
            </a:r>
            <a:r>
              <a:rPr lang="zh-CN" altLang="en-US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policies</a:t>
            </a:r>
            <a:endParaRPr lang="zh-CN" altLang="en-US" sz="12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Elaborate</a:t>
            </a:r>
            <a:r>
              <a:rPr lang="zh-CN" altLang="en-US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scanning</a:t>
            </a:r>
            <a:r>
              <a:rPr lang="zh-CN" altLang="en-US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</a:t>
            </a:r>
            <a:endParaRPr lang="zh-CN" altLang="en-US" sz="12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CCB68F-8362-AA4C-B835-AF70E7229161}"/>
              </a:ext>
            </a:extLst>
          </p:cNvPr>
          <p:cNvCxnSpPr>
            <a:cxnSpLocks/>
          </p:cNvCxnSpPr>
          <p:nvPr/>
        </p:nvCxnSpPr>
        <p:spPr bwMode="gray">
          <a:xfrm>
            <a:off x="2786479" y="2777633"/>
            <a:ext cx="2171700" cy="0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E030CC0-B558-1D47-9A8C-579852013343}"/>
              </a:ext>
            </a:extLst>
          </p:cNvPr>
          <p:cNvSpPr/>
          <p:nvPr/>
        </p:nvSpPr>
        <p:spPr>
          <a:xfrm>
            <a:off x="5324748" y="1520058"/>
            <a:ext cx="2514600" cy="2336800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B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A73BE-7B88-6547-A23D-D9985A5EB76E}"/>
              </a:ext>
            </a:extLst>
          </p:cNvPr>
          <p:cNvSpPr txBox="1"/>
          <p:nvPr/>
        </p:nvSpPr>
        <p:spPr>
          <a:xfrm>
            <a:off x="5808233" y="2454118"/>
            <a:ext cx="1597158" cy="27925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798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 Trust</a:t>
            </a:r>
            <a:endParaRPr lang="en-US" sz="1798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50F7B8-E335-C640-9078-516B6EBFAAD5}"/>
              </a:ext>
            </a:extLst>
          </p:cNvPr>
          <p:cNvSpPr/>
          <p:nvPr/>
        </p:nvSpPr>
        <p:spPr>
          <a:xfrm>
            <a:off x="5324748" y="2953763"/>
            <a:ext cx="2514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</a:t>
            </a:r>
            <a:r>
              <a:rPr lang="zh-CN" altLang="en-US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signature</a:t>
            </a:r>
            <a:endParaRPr lang="zh-CN" altLang="en-US" sz="12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5F90E27-7BA7-D74C-A7D8-AA4810D9AA0E}"/>
              </a:ext>
            </a:extLst>
          </p:cNvPr>
          <p:cNvCxnSpPr>
            <a:cxnSpLocks/>
          </p:cNvCxnSpPr>
          <p:nvPr/>
        </p:nvCxnSpPr>
        <p:spPr bwMode="gray">
          <a:xfrm>
            <a:off x="5530676" y="2790883"/>
            <a:ext cx="2171700" cy="0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0AFEBA5-22C4-C546-AB67-563EAC49555B}"/>
              </a:ext>
            </a:extLst>
          </p:cNvPr>
          <p:cNvSpPr/>
          <p:nvPr/>
        </p:nvSpPr>
        <p:spPr>
          <a:xfrm>
            <a:off x="8028117" y="4032987"/>
            <a:ext cx="2514600" cy="2336800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B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EB05F3-9B1B-EC44-8286-93858FC96DDA}"/>
              </a:ext>
            </a:extLst>
          </p:cNvPr>
          <p:cNvSpPr txBox="1"/>
          <p:nvPr/>
        </p:nvSpPr>
        <p:spPr>
          <a:xfrm>
            <a:off x="8193217" y="4967047"/>
            <a:ext cx="2171700" cy="27925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798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Availability</a:t>
            </a:r>
            <a:endParaRPr lang="en-US" sz="1798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D511DC8-4B72-8246-BBD7-F036FA9AE384}"/>
              </a:ext>
            </a:extLst>
          </p:cNvPr>
          <p:cNvSpPr/>
          <p:nvPr/>
        </p:nvSpPr>
        <p:spPr>
          <a:xfrm>
            <a:off x="8028117" y="5466692"/>
            <a:ext cx="2514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</a:t>
            </a:r>
            <a:r>
              <a:rPr lang="zh-CN" altLang="en-US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</a:t>
            </a:r>
            <a:endParaRPr lang="zh-CN" altLang="en-US" sz="12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D33C782-66F5-2B49-87DC-B5DD7D974627}"/>
              </a:ext>
            </a:extLst>
          </p:cNvPr>
          <p:cNvCxnSpPr>
            <a:cxnSpLocks/>
          </p:cNvCxnSpPr>
          <p:nvPr/>
        </p:nvCxnSpPr>
        <p:spPr bwMode="gray">
          <a:xfrm>
            <a:off x="8193217" y="5290562"/>
            <a:ext cx="2171700" cy="0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A77607BB-C203-C245-9E03-96D0D92E3431}"/>
              </a:ext>
            </a:extLst>
          </p:cNvPr>
          <p:cNvSpPr/>
          <p:nvPr/>
        </p:nvSpPr>
        <p:spPr>
          <a:xfrm>
            <a:off x="2621379" y="4032987"/>
            <a:ext cx="2514600" cy="2336800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B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00F81E-5C21-AD40-AD93-15869CD4BFC0}"/>
              </a:ext>
            </a:extLst>
          </p:cNvPr>
          <p:cNvSpPr txBox="1"/>
          <p:nvPr/>
        </p:nvSpPr>
        <p:spPr>
          <a:xfrm>
            <a:off x="2786479" y="4967047"/>
            <a:ext cx="2171700" cy="27925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798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Helm</a:t>
            </a:r>
            <a:r>
              <a:rPr lang="zh-CN" altLang="en-US" sz="1798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798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Chart</a:t>
            </a:r>
            <a:r>
              <a:rPr lang="zh-CN" altLang="en-US" sz="1798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798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</a:t>
            </a:r>
            <a:endParaRPr lang="en-US" sz="1798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B4AF909-C8CB-7040-A0A6-FCAA0E994980}"/>
              </a:ext>
            </a:extLst>
          </p:cNvPr>
          <p:cNvSpPr/>
          <p:nvPr/>
        </p:nvSpPr>
        <p:spPr>
          <a:xfrm>
            <a:off x="2621379" y="5466692"/>
            <a:ext cx="2514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Helm</a:t>
            </a:r>
            <a:r>
              <a:rPr lang="zh-CN" altLang="en-US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Chart</a:t>
            </a:r>
            <a:r>
              <a:rPr lang="zh-CN" altLang="en-US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repository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</a:t>
            </a:r>
            <a:r>
              <a:rPr lang="zh-CN" altLang="en-US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mechanism</a:t>
            </a:r>
            <a:r>
              <a:rPr lang="zh-CN" altLang="en-US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r>
              <a:rPr lang="zh-CN" altLang="en-US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experiences</a:t>
            </a:r>
            <a:r>
              <a:rPr lang="zh-CN" altLang="en-US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zh-CN" altLang="en-US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management</a:t>
            </a:r>
            <a:endParaRPr lang="zh-CN" altLang="en-US" sz="12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7332C22-35BD-F841-BB0D-E0936A2E812B}"/>
              </a:ext>
            </a:extLst>
          </p:cNvPr>
          <p:cNvCxnSpPr>
            <a:cxnSpLocks/>
          </p:cNvCxnSpPr>
          <p:nvPr/>
        </p:nvCxnSpPr>
        <p:spPr bwMode="gray">
          <a:xfrm>
            <a:off x="2786479" y="5290562"/>
            <a:ext cx="2171700" cy="0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7C78B257-44EA-9641-AED8-1630E3390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48638" y="1584280"/>
            <a:ext cx="860082" cy="799876"/>
          </a:xfrm>
          <a:prstGeom prst="rect">
            <a:avLst/>
          </a:prstGeom>
          <a:noFill/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2FA4CF3-8614-5E48-8832-4E5D5A406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1841" y="1647843"/>
            <a:ext cx="669941" cy="66994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8C6A08E-A112-074E-BA42-186ED9426D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50959" y="4173089"/>
            <a:ext cx="643814" cy="64381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E81DF95-2642-FE4E-9693-180911D9C9D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74249" y="4188075"/>
            <a:ext cx="658387" cy="68672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3410A39-5EE8-EA42-97C8-22CFBBE0C356}"/>
              </a:ext>
            </a:extLst>
          </p:cNvPr>
          <p:cNvSpPr/>
          <p:nvPr/>
        </p:nvSpPr>
        <p:spPr>
          <a:xfrm>
            <a:off x="5324748" y="4033223"/>
            <a:ext cx="2514600" cy="2336800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B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34392E-1537-8C4D-87F0-7773FA997711}"/>
              </a:ext>
            </a:extLst>
          </p:cNvPr>
          <p:cNvSpPr txBox="1"/>
          <p:nvPr/>
        </p:nvSpPr>
        <p:spPr>
          <a:xfrm>
            <a:off x="5489848" y="4967283"/>
            <a:ext cx="2171700" cy="27925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798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</a:t>
            </a:r>
            <a:r>
              <a:rPr lang="zh-CN" altLang="en-US" sz="1798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798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Deployments</a:t>
            </a:r>
            <a:endParaRPr lang="en-US" sz="1798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2715455-DA78-0740-98F2-D3D21251364F}"/>
              </a:ext>
            </a:extLst>
          </p:cNvPr>
          <p:cNvSpPr/>
          <p:nvPr/>
        </p:nvSpPr>
        <p:spPr>
          <a:xfrm>
            <a:off x="5324748" y="5466928"/>
            <a:ext cx="2514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zh-CN" altLang="en-US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BOSH/Pivotal</a:t>
            </a:r>
            <a:r>
              <a:rPr lang="zh-CN" altLang="en-US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Helm</a:t>
            </a:r>
            <a:r>
              <a:rPr lang="zh-CN" altLang="en-US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Chart</a:t>
            </a:r>
            <a:endParaRPr lang="zh-CN" altLang="en-US" sz="12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DA61E5-0307-CB42-8427-4EC91151F867}"/>
              </a:ext>
            </a:extLst>
          </p:cNvPr>
          <p:cNvCxnSpPr>
            <a:cxnSpLocks/>
          </p:cNvCxnSpPr>
          <p:nvPr/>
        </p:nvCxnSpPr>
        <p:spPr bwMode="gray">
          <a:xfrm>
            <a:off x="5489848" y="5290798"/>
            <a:ext cx="2171700" cy="0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eeform 41">
            <a:extLst>
              <a:ext uri="{FF2B5EF4-FFF2-40B4-BE49-F238E27FC236}">
                <a16:creationId xmlns:a16="http://schemas.microsoft.com/office/drawing/2014/main" id="{A445AA03-BC7F-8443-AB78-BE1B4BB3AAD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282924" y="4188075"/>
            <a:ext cx="598248" cy="592144"/>
          </a:xfrm>
          <a:custGeom>
            <a:avLst/>
            <a:gdLst>
              <a:gd name="T0" fmla="*/ 115 w 382"/>
              <a:gd name="T1" fmla="*/ 151 h 378"/>
              <a:gd name="T2" fmla="*/ 227 w 382"/>
              <a:gd name="T3" fmla="*/ 189 h 378"/>
              <a:gd name="T4" fmla="*/ 195 w 382"/>
              <a:gd name="T5" fmla="*/ 145 h 378"/>
              <a:gd name="T6" fmla="*/ 187 w 382"/>
              <a:gd name="T7" fmla="*/ 233 h 378"/>
              <a:gd name="T8" fmla="*/ 90 w 382"/>
              <a:gd name="T9" fmla="*/ 147 h 378"/>
              <a:gd name="T10" fmla="*/ 38 w 382"/>
              <a:gd name="T11" fmla="*/ 136 h 378"/>
              <a:gd name="T12" fmla="*/ 40 w 382"/>
              <a:gd name="T13" fmla="*/ 60 h 378"/>
              <a:gd name="T14" fmla="*/ 90 w 382"/>
              <a:gd name="T15" fmla="*/ 28 h 378"/>
              <a:gd name="T16" fmla="*/ 154 w 382"/>
              <a:gd name="T17" fmla="*/ 0 h 378"/>
              <a:gd name="T18" fmla="*/ 224 w 382"/>
              <a:gd name="T19" fmla="*/ 127 h 378"/>
              <a:gd name="T20" fmla="*/ 184 w 382"/>
              <a:gd name="T21" fmla="*/ 134 h 378"/>
              <a:gd name="T22" fmla="*/ 121 w 382"/>
              <a:gd name="T23" fmla="*/ 140 h 378"/>
              <a:gd name="T24" fmla="*/ 132 w 382"/>
              <a:gd name="T25" fmla="*/ 128 h 378"/>
              <a:gd name="T26" fmla="*/ 171 w 382"/>
              <a:gd name="T27" fmla="*/ 124 h 378"/>
              <a:gd name="T28" fmla="*/ 198 w 382"/>
              <a:gd name="T29" fmla="*/ 121 h 378"/>
              <a:gd name="T30" fmla="*/ 222 w 382"/>
              <a:gd name="T31" fmla="*/ 93 h 378"/>
              <a:gd name="T32" fmla="*/ 190 w 382"/>
              <a:gd name="T33" fmla="*/ 51 h 378"/>
              <a:gd name="T34" fmla="*/ 118 w 382"/>
              <a:gd name="T35" fmla="*/ 38 h 378"/>
              <a:gd name="T36" fmla="*/ 90 w 382"/>
              <a:gd name="T37" fmla="*/ 44 h 378"/>
              <a:gd name="T38" fmla="*/ 55 w 382"/>
              <a:gd name="T39" fmla="*/ 78 h 378"/>
              <a:gd name="T40" fmla="*/ 39 w 382"/>
              <a:gd name="T41" fmla="*/ 76 h 378"/>
              <a:gd name="T42" fmla="*/ 39 w 382"/>
              <a:gd name="T43" fmla="*/ 120 h 378"/>
              <a:gd name="T44" fmla="*/ 64 w 382"/>
              <a:gd name="T45" fmla="*/ 121 h 378"/>
              <a:gd name="T46" fmla="*/ 113 w 382"/>
              <a:gd name="T47" fmla="*/ 126 h 378"/>
              <a:gd name="T48" fmla="*/ 341 w 382"/>
              <a:gd name="T49" fmla="*/ 364 h 378"/>
              <a:gd name="T50" fmla="*/ 293 w 382"/>
              <a:gd name="T51" fmla="*/ 378 h 378"/>
              <a:gd name="T52" fmla="*/ 235 w 382"/>
              <a:gd name="T53" fmla="*/ 374 h 378"/>
              <a:gd name="T54" fmla="*/ 182 w 382"/>
              <a:gd name="T55" fmla="*/ 363 h 378"/>
              <a:gd name="T56" fmla="*/ 182 w 382"/>
              <a:gd name="T57" fmla="*/ 287 h 378"/>
              <a:gd name="T58" fmla="*/ 232 w 382"/>
              <a:gd name="T59" fmla="*/ 255 h 378"/>
              <a:gd name="T60" fmla="*/ 295 w 382"/>
              <a:gd name="T61" fmla="*/ 227 h 378"/>
              <a:gd name="T62" fmla="*/ 381 w 382"/>
              <a:gd name="T63" fmla="*/ 320 h 378"/>
              <a:gd name="T64" fmla="*/ 335 w 382"/>
              <a:gd name="T65" fmla="*/ 288 h 378"/>
              <a:gd name="T66" fmla="*/ 295 w 382"/>
              <a:gd name="T67" fmla="*/ 243 h 378"/>
              <a:gd name="T68" fmla="*/ 242 w 382"/>
              <a:gd name="T69" fmla="*/ 273 h 378"/>
              <a:gd name="T70" fmla="*/ 202 w 382"/>
              <a:gd name="T71" fmla="*/ 292 h 378"/>
              <a:gd name="T72" fmla="*/ 182 w 382"/>
              <a:gd name="T73" fmla="*/ 303 h 378"/>
              <a:gd name="T74" fmla="*/ 181 w 382"/>
              <a:gd name="T75" fmla="*/ 347 h 378"/>
              <a:gd name="T76" fmla="*/ 199 w 382"/>
              <a:gd name="T77" fmla="*/ 342 h 378"/>
              <a:gd name="T78" fmla="*/ 235 w 382"/>
              <a:gd name="T79" fmla="*/ 358 h 378"/>
              <a:gd name="T80" fmla="*/ 275 w 382"/>
              <a:gd name="T81" fmla="*/ 355 h 378"/>
              <a:gd name="T82" fmla="*/ 314 w 382"/>
              <a:gd name="T83" fmla="*/ 351 h 378"/>
              <a:gd name="T84" fmla="*/ 341 w 382"/>
              <a:gd name="T85" fmla="*/ 348 h 378"/>
              <a:gd name="T86" fmla="*/ 365 w 382"/>
              <a:gd name="T87" fmla="*/ 320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82" h="378">
                <a:moveTo>
                  <a:pt x="187" y="233"/>
                </a:moveTo>
                <a:cubicBezTo>
                  <a:pt x="107" y="153"/>
                  <a:pt x="107" y="153"/>
                  <a:pt x="107" y="153"/>
                </a:cubicBezTo>
                <a:cubicBezTo>
                  <a:pt x="110" y="153"/>
                  <a:pt x="113" y="152"/>
                  <a:pt x="115" y="151"/>
                </a:cubicBezTo>
                <a:cubicBezTo>
                  <a:pt x="190" y="225"/>
                  <a:pt x="190" y="225"/>
                  <a:pt x="190" y="225"/>
                </a:cubicBezTo>
                <a:cubicBezTo>
                  <a:pt x="227" y="225"/>
                  <a:pt x="227" y="225"/>
                  <a:pt x="227" y="225"/>
                </a:cubicBezTo>
                <a:cubicBezTo>
                  <a:pt x="227" y="189"/>
                  <a:pt x="227" y="189"/>
                  <a:pt x="227" y="189"/>
                </a:cubicBezTo>
                <a:cubicBezTo>
                  <a:pt x="183" y="144"/>
                  <a:pt x="183" y="144"/>
                  <a:pt x="183" y="144"/>
                </a:cubicBezTo>
                <a:cubicBezTo>
                  <a:pt x="183" y="144"/>
                  <a:pt x="184" y="143"/>
                  <a:pt x="184" y="142"/>
                </a:cubicBezTo>
                <a:cubicBezTo>
                  <a:pt x="188" y="144"/>
                  <a:pt x="191" y="145"/>
                  <a:pt x="195" y="145"/>
                </a:cubicBezTo>
                <a:cubicBezTo>
                  <a:pt x="235" y="185"/>
                  <a:pt x="235" y="185"/>
                  <a:pt x="235" y="185"/>
                </a:cubicBezTo>
                <a:cubicBezTo>
                  <a:pt x="235" y="233"/>
                  <a:pt x="235" y="233"/>
                  <a:pt x="235" y="233"/>
                </a:cubicBezTo>
                <a:lnTo>
                  <a:pt x="187" y="233"/>
                </a:lnTo>
                <a:close/>
                <a:moveTo>
                  <a:pt x="121" y="140"/>
                </a:moveTo>
                <a:cubicBezTo>
                  <a:pt x="113" y="145"/>
                  <a:pt x="103" y="147"/>
                  <a:pt x="92" y="147"/>
                </a:cubicBezTo>
                <a:cubicBezTo>
                  <a:pt x="91" y="147"/>
                  <a:pt x="91" y="147"/>
                  <a:pt x="90" y="147"/>
                </a:cubicBezTo>
                <a:cubicBezTo>
                  <a:pt x="76" y="147"/>
                  <a:pt x="62" y="142"/>
                  <a:pt x="53" y="134"/>
                </a:cubicBezTo>
                <a:cubicBezTo>
                  <a:pt x="49" y="135"/>
                  <a:pt x="44" y="136"/>
                  <a:pt x="39" y="136"/>
                </a:cubicBezTo>
                <a:cubicBezTo>
                  <a:pt x="38" y="136"/>
                  <a:pt x="38" y="136"/>
                  <a:pt x="38" y="136"/>
                </a:cubicBezTo>
                <a:cubicBezTo>
                  <a:pt x="17" y="136"/>
                  <a:pt x="0" y="118"/>
                  <a:pt x="0" y="97"/>
                </a:cubicBezTo>
                <a:cubicBezTo>
                  <a:pt x="1" y="76"/>
                  <a:pt x="18" y="60"/>
                  <a:pt x="39" y="60"/>
                </a:cubicBezTo>
                <a:cubicBezTo>
                  <a:pt x="39" y="60"/>
                  <a:pt x="39" y="60"/>
                  <a:pt x="40" y="60"/>
                </a:cubicBezTo>
                <a:cubicBezTo>
                  <a:pt x="41" y="60"/>
                  <a:pt x="43" y="60"/>
                  <a:pt x="44" y="60"/>
                </a:cubicBezTo>
                <a:cubicBezTo>
                  <a:pt x="50" y="41"/>
                  <a:pt x="68" y="28"/>
                  <a:pt x="89" y="28"/>
                </a:cubicBezTo>
                <a:cubicBezTo>
                  <a:pt x="89" y="28"/>
                  <a:pt x="90" y="28"/>
                  <a:pt x="90" y="28"/>
                </a:cubicBezTo>
                <a:cubicBezTo>
                  <a:pt x="95" y="28"/>
                  <a:pt x="100" y="29"/>
                  <a:pt x="104" y="31"/>
                </a:cubicBezTo>
                <a:cubicBezTo>
                  <a:pt x="114" y="12"/>
                  <a:pt x="132" y="0"/>
                  <a:pt x="152" y="0"/>
                </a:cubicBezTo>
                <a:cubicBezTo>
                  <a:pt x="153" y="0"/>
                  <a:pt x="153" y="0"/>
                  <a:pt x="154" y="0"/>
                </a:cubicBezTo>
                <a:cubicBezTo>
                  <a:pt x="180" y="0"/>
                  <a:pt x="202" y="21"/>
                  <a:pt x="206" y="48"/>
                </a:cubicBezTo>
                <a:cubicBezTo>
                  <a:pt x="225" y="52"/>
                  <a:pt x="239" y="71"/>
                  <a:pt x="238" y="93"/>
                </a:cubicBezTo>
                <a:cubicBezTo>
                  <a:pt x="238" y="106"/>
                  <a:pt x="233" y="118"/>
                  <a:pt x="224" y="127"/>
                </a:cubicBezTo>
                <a:cubicBezTo>
                  <a:pt x="217" y="134"/>
                  <a:pt x="208" y="137"/>
                  <a:pt x="198" y="137"/>
                </a:cubicBezTo>
                <a:cubicBezTo>
                  <a:pt x="198" y="137"/>
                  <a:pt x="198" y="137"/>
                  <a:pt x="197" y="137"/>
                </a:cubicBezTo>
                <a:cubicBezTo>
                  <a:pt x="193" y="137"/>
                  <a:pt x="188" y="136"/>
                  <a:pt x="184" y="134"/>
                </a:cubicBezTo>
                <a:cubicBezTo>
                  <a:pt x="176" y="145"/>
                  <a:pt x="163" y="151"/>
                  <a:pt x="150" y="151"/>
                </a:cubicBezTo>
                <a:cubicBezTo>
                  <a:pt x="149" y="151"/>
                  <a:pt x="149" y="151"/>
                  <a:pt x="149" y="151"/>
                </a:cubicBezTo>
                <a:cubicBezTo>
                  <a:pt x="138" y="151"/>
                  <a:pt x="129" y="147"/>
                  <a:pt x="121" y="140"/>
                </a:cubicBezTo>
                <a:close/>
                <a:moveTo>
                  <a:pt x="113" y="126"/>
                </a:moveTo>
                <a:cubicBezTo>
                  <a:pt x="123" y="121"/>
                  <a:pt x="123" y="121"/>
                  <a:pt x="123" y="121"/>
                </a:cubicBezTo>
                <a:cubicBezTo>
                  <a:pt x="132" y="128"/>
                  <a:pt x="132" y="128"/>
                  <a:pt x="132" y="128"/>
                </a:cubicBezTo>
                <a:cubicBezTo>
                  <a:pt x="137" y="133"/>
                  <a:pt x="143" y="135"/>
                  <a:pt x="149" y="135"/>
                </a:cubicBezTo>
                <a:cubicBezTo>
                  <a:pt x="150" y="135"/>
                  <a:pt x="150" y="135"/>
                  <a:pt x="150" y="135"/>
                </a:cubicBezTo>
                <a:cubicBezTo>
                  <a:pt x="158" y="135"/>
                  <a:pt x="166" y="131"/>
                  <a:pt x="171" y="124"/>
                </a:cubicBezTo>
                <a:cubicBezTo>
                  <a:pt x="179" y="115"/>
                  <a:pt x="179" y="115"/>
                  <a:pt x="179" y="115"/>
                </a:cubicBezTo>
                <a:cubicBezTo>
                  <a:pt x="190" y="120"/>
                  <a:pt x="190" y="120"/>
                  <a:pt x="190" y="120"/>
                </a:cubicBezTo>
                <a:cubicBezTo>
                  <a:pt x="193" y="121"/>
                  <a:pt x="195" y="121"/>
                  <a:pt x="198" y="121"/>
                </a:cubicBezTo>
                <a:cubicBezTo>
                  <a:pt x="198" y="121"/>
                  <a:pt x="198" y="121"/>
                  <a:pt x="198" y="121"/>
                </a:cubicBezTo>
                <a:cubicBezTo>
                  <a:pt x="204" y="121"/>
                  <a:pt x="209" y="119"/>
                  <a:pt x="213" y="115"/>
                </a:cubicBezTo>
                <a:cubicBezTo>
                  <a:pt x="219" y="110"/>
                  <a:pt x="222" y="102"/>
                  <a:pt x="222" y="93"/>
                </a:cubicBezTo>
                <a:cubicBezTo>
                  <a:pt x="223" y="79"/>
                  <a:pt x="214" y="66"/>
                  <a:pt x="203" y="64"/>
                </a:cubicBezTo>
                <a:cubicBezTo>
                  <a:pt x="192" y="61"/>
                  <a:pt x="192" y="61"/>
                  <a:pt x="192" y="61"/>
                </a:cubicBezTo>
                <a:cubicBezTo>
                  <a:pt x="190" y="51"/>
                  <a:pt x="190" y="51"/>
                  <a:pt x="190" y="51"/>
                </a:cubicBezTo>
                <a:cubicBezTo>
                  <a:pt x="187" y="31"/>
                  <a:pt x="172" y="16"/>
                  <a:pt x="153" y="16"/>
                </a:cubicBezTo>
                <a:cubicBezTo>
                  <a:pt x="153" y="16"/>
                  <a:pt x="153" y="16"/>
                  <a:pt x="152" y="16"/>
                </a:cubicBezTo>
                <a:cubicBezTo>
                  <a:pt x="138" y="16"/>
                  <a:pt x="125" y="24"/>
                  <a:pt x="118" y="38"/>
                </a:cubicBezTo>
                <a:cubicBezTo>
                  <a:pt x="112" y="50"/>
                  <a:pt x="112" y="50"/>
                  <a:pt x="112" y="50"/>
                </a:cubicBezTo>
                <a:cubicBezTo>
                  <a:pt x="99" y="46"/>
                  <a:pt x="99" y="46"/>
                  <a:pt x="99" y="46"/>
                </a:cubicBezTo>
                <a:cubicBezTo>
                  <a:pt x="96" y="45"/>
                  <a:pt x="93" y="44"/>
                  <a:pt x="90" y="44"/>
                </a:cubicBezTo>
                <a:cubicBezTo>
                  <a:pt x="89" y="44"/>
                  <a:pt x="89" y="44"/>
                  <a:pt x="89" y="44"/>
                </a:cubicBezTo>
                <a:cubicBezTo>
                  <a:pt x="75" y="44"/>
                  <a:pt x="63" y="53"/>
                  <a:pt x="59" y="65"/>
                </a:cubicBezTo>
                <a:cubicBezTo>
                  <a:pt x="55" y="78"/>
                  <a:pt x="55" y="78"/>
                  <a:pt x="55" y="78"/>
                </a:cubicBezTo>
                <a:cubicBezTo>
                  <a:pt x="42" y="76"/>
                  <a:pt x="42" y="76"/>
                  <a:pt x="42" y="76"/>
                </a:cubicBezTo>
                <a:cubicBezTo>
                  <a:pt x="41" y="76"/>
                  <a:pt x="40" y="76"/>
                  <a:pt x="39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27" y="76"/>
                  <a:pt x="16" y="86"/>
                  <a:pt x="16" y="97"/>
                </a:cubicBezTo>
                <a:cubicBezTo>
                  <a:pt x="16" y="110"/>
                  <a:pt x="26" y="120"/>
                  <a:pt x="38" y="120"/>
                </a:cubicBezTo>
                <a:cubicBezTo>
                  <a:pt x="39" y="120"/>
                  <a:pt x="39" y="120"/>
                  <a:pt x="39" y="120"/>
                </a:cubicBezTo>
                <a:cubicBezTo>
                  <a:pt x="42" y="120"/>
                  <a:pt x="45" y="120"/>
                  <a:pt x="47" y="119"/>
                </a:cubicBezTo>
                <a:cubicBezTo>
                  <a:pt x="56" y="115"/>
                  <a:pt x="56" y="115"/>
                  <a:pt x="56" y="115"/>
                </a:cubicBezTo>
                <a:cubicBezTo>
                  <a:pt x="64" y="121"/>
                  <a:pt x="64" y="121"/>
                  <a:pt x="64" y="121"/>
                </a:cubicBezTo>
                <a:cubicBezTo>
                  <a:pt x="70" y="127"/>
                  <a:pt x="80" y="131"/>
                  <a:pt x="91" y="131"/>
                </a:cubicBezTo>
                <a:cubicBezTo>
                  <a:pt x="91" y="131"/>
                  <a:pt x="92" y="131"/>
                  <a:pt x="92" y="131"/>
                </a:cubicBezTo>
                <a:cubicBezTo>
                  <a:pt x="100" y="131"/>
                  <a:pt x="107" y="129"/>
                  <a:pt x="113" y="126"/>
                </a:cubicBezTo>
                <a:close/>
                <a:moveTo>
                  <a:pt x="381" y="320"/>
                </a:moveTo>
                <a:cubicBezTo>
                  <a:pt x="381" y="333"/>
                  <a:pt x="376" y="345"/>
                  <a:pt x="367" y="354"/>
                </a:cubicBezTo>
                <a:cubicBezTo>
                  <a:pt x="360" y="361"/>
                  <a:pt x="351" y="364"/>
                  <a:pt x="341" y="364"/>
                </a:cubicBezTo>
                <a:cubicBezTo>
                  <a:pt x="341" y="364"/>
                  <a:pt x="341" y="364"/>
                  <a:pt x="340" y="364"/>
                </a:cubicBezTo>
                <a:cubicBezTo>
                  <a:pt x="336" y="364"/>
                  <a:pt x="331" y="363"/>
                  <a:pt x="327" y="361"/>
                </a:cubicBezTo>
                <a:cubicBezTo>
                  <a:pt x="319" y="372"/>
                  <a:pt x="306" y="378"/>
                  <a:pt x="293" y="378"/>
                </a:cubicBezTo>
                <a:cubicBezTo>
                  <a:pt x="292" y="378"/>
                  <a:pt x="292" y="378"/>
                  <a:pt x="292" y="378"/>
                </a:cubicBezTo>
                <a:cubicBezTo>
                  <a:pt x="281" y="378"/>
                  <a:pt x="272" y="374"/>
                  <a:pt x="264" y="367"/>
                </a:cubicBezTo>
                <a:cubicBezTo>
                  <a:pt x="256" y="372"/>
                  <a:pt x="246" y="374"/>
                  <a:pt x="235" y="374"/>
                </a:cubicBezTo>
                <a:cubicBezTo>
                  <a:pt x="234" y="374"/>
                  <a:pt x="234" y="374"/>
                  <a:pt x="233" y="374"/>
                </a:cubicBezTo>
                <a:cubicBezTo>
                  <a:pt x="219" y="374"/>
                  <a:pt x="205" y="369"/>
                  <a:pt x="196" y="361"/>
                </a:cubicBezTo>
                <a:cubicBezTo>
                  <a:pt x="192" y="362"/>
                  <a:pt x="187" y="363"/>
                  <a:pt x="182" y="363"/>
                </a:cubicBezTo>
                <a:cubicBezTo>
                  <a:pt x="181" y="363"/>
                  <a:pt x="181" y="363"/>
                  <a:pt x="181" y="363"/>
                </a:cubicBezTo>
                <a:cubicBezTo>
                  <a:pt x="160" y="363"/>
                  <a:pt x="143" y="345"/>
                  <a:pt x="143" y="324"/>
                </a:cubicBezTo>
                <a:cubicBezTo>
                  <a:pt x="144" y="303"/>
                  <a:pt x="161" y="287"/>
                  <a:pt x="182" y="287"/>
                </a:cubicBezTo>
                <a:cubicBezTo>
                  <a:pt x="182" y="287"/>
                  <a:pt x="182" y="287"/>
                  <a:pt x="183" y="287"/>
                </a:cubicBezTo>
                <a:cubicBezTo>
                  <a:pt x="184" y="287"/>
                  <a:pt x="186" y="287"/>
                  <a:pt x="187" y="287"/>
                </a:cubicBezTo>
                <a:cubicBezTo>
                  <a:pt x="193" y="268"/>
                  <a:pt x="211" y="255"/>
                  <a:pt x="232" y="255"/>
                </a:cubicBezTo>
                <a:cubicBezTo>
                  <a:pt x="232" y="255"/>
                  <a:pt x="233" y="255"/>
                  <a:pt x="233" y="255"/>
                </a:cubicBezTo>
                <a:cubicBezTo>
                  <a:pt x="238" y="255"/>
                  <a:pt x="243" y="256"/>
                  <a:pt x="247" y="258"/>
                </a:cubicBezTo>
                <a:cubicBezTo>
                  <a:pt x="257" y="239"/>
                  <a:pt x="275" y="227"/>
                  <a:pt x="295" y="227"/>
                </a:cubicBezTo>
                <a:cubicBezTo>
                  <a:pt x="296" y="227"/>
                  <a:pt x="296" y="227"/>
                  <a:pt x="297" y="227"/>
                </a:cubicBezTo>
                <a:cubicBezTo>
                  <a:pt x="323" y="227"/>
                  <a:pt x="345" y="248"/>
                  <a:pt x="349" y="275"/>
                </a:cubicBezTo>
                <a:cubicBezTo>
                  <a:pt x="368" y="279"/>
                  <a:pt x="382" y="298"/>
                  <a:pt x="381" y="320"/>
                </a:cubicBezTo>
                <a:close/>
                <a:moveTo>
                  <a:pt x="365" y="320"/>
                </a:moveTo>
                <a:cubicBezTo>
                  <a:pt x="366" y="306"/>
                  <a:pt x="357" y="293"/>
                  <a:pt x="346" y="291"/>
                </a:cubicBezTo>
                <a:cubicBezTo>
                  <a:pt x="335" y="288"/>
                  <a:pt x="335" y="288"/>
                  <a:pt x="335" y="288"/>
                </a:cubicBezTo>
                <a:cubicBezTo>
                  <a:pt x="333" y="278"/>
                  <a:pt x="333" y="278"/>
                  <a:pt x="333" y="278"/>
                </a:cubicBezTo>
                <a:cubicBezTo>
                  <a:pt x="330" y="258"/>
                  <a:pt x="315" y="243"/>
                  <a:pt x="296" y="243"/>
                </a:cubicBezTo>
                <a:cubicBezTo>
                  <a:pt x="296" y="243"/>
                  <a:pt x="296" y="243"/>
                  <a:pt x="295" y="243"/>
                </a:cubicBezTo>
                <a:cubicBezTo>
                  <a:pt x="281" y="243"/>
                  <a:pt x="268" y="251"/>
                  <a:pt x="261" y="265"/>
                </a:cubicBezTo>
                <a:cubicBezTo>
                  <a:pt x="255" y="277"/>
                  <a:pt x="255" y="277"/>
                  <a:pt x="255" y="277"/>
                </a:cubicBezTo>
                <a:cubicBezTo>
                  <a:pt x="242" y="273"/>
                  <a:pt x="242" y="273"/>
                  <a:pt x="242" y="273"/>
                </a:cubicBezTo>
                <a:cubicBezTo>
                  <a:pt x="239" y="272"/>
                  <a:pt x="236" y="271"/>
                  <a:pt x="233" y="271"/>
                </a:cubicBezTo>
                <a:cubicBezTo>
                  <a:pt x="232" y="271"/>
                  <a:pt x="232" y="271"/>
                  <a:pt x="232" y="271"/>
                </a:cubicBezTo>
                <a:cubicBezTo>
                  <a:pt x="218" y="271"/>
                  <a:pt x="206" y="280"/>
                  <a:pt x="202" y="292"/>
                </a:cubicBezTo>
                <a:cubicBezTo>
                  <a:pt x="198" y="305"/>
                  <a:pt x="198" y="305"/>
                  <a:pt x="198" y="305"/>
                </a:cubicBezTo>
                <a:cubicBezTo>
                  <a:pt x="185" y="303"/>
                  <a:pt x="185" y="303"/>
                  <a:pt x="185" y="303"/>
                </a:cubicBezTo>
                <a:cubicBezTo>
                  <a:pt x="184" y="303"/>
                  <a:pt x="183" y="303"/>
                  <a:pt x="182" y="303"/>
                </a:cubicBezTo>
                <a:cubicBezTo>
                  <a:pt x="182" y="303"/>
                  <a:pt x="182" y="303"/>
                  <a:pt x="182" y="303"/>
                </a:cubicBezTo>
                <a:cubicBezTo>
                  <a:pt x="170" y="303"/>
                  <a:pt x="159" y="313"/>
                  <a:pt x="159" y="324"/>
                </a:cubicBezTo>
                <a:cubicBezTo>
                  <a:pt x="159" y="337"/>
                  <a:pt x="169" y="347"/>
                  <a:pt x="181" y="347"/>
                </a:cubicBezTo>
                <a:cubicBezTo>
                  <a:pt x="182" y="347"/>
                  <a:pt x="182" y="347"/>
                  <a:pt x="182" y="347"/>
                </a:cubicBezTo>
                <a:cubicBezTo>
                  <a:pt x="185" y="347"/>
                  <a:pt x="188" y="347"/>
                  <a:pt x="190" y="346"/>
                </a:cubicBezTo>
                <a:cubicBezTo>
                  <a:pt x="199" y="342"/>
                  <a:pt x="199" y="342"/>
                  <a:pt x="199" y="342"/>
                </a:cubicBezTo>
                <a:cubicBezTo>
                  <a:pt x="207" y="348"/>
                  <a:pt x="207" y="348"/>
                  <a:pt x="207" y="348"/>
                </a:cubicBezTo>
                <a:cubicBezTo>
                  <a:pt x="213" y="354"/>
                  <a:pt x="223" y="358"/>
                  <a:pt x="234" y="358"/>
                </a:cubicBezTo>
                <a:cubicBezTo>
                  <a:pt x="234" y="358"/>
                  <a:pt x="235" y="358"/>
                  <a:pt x="235" y="358"/>
                </a:cubicBezTo>
                <a:cubicBezTo>
                  <a:pt x="243" y="358"/>
                  <a:pt x="250" y="356"/>
                  <a:pt x="256" y="353"/>
                </a:cubicBezTo>
                <a:cubicBezTo>
                  <a:pt x="266" y="348"/>
                  <a:pt x="266" y="348"/>
                  <a:pt x="266" y="348"/>
                </a:cubicBezTo>
                <a:cubicBezTo>
                  <a:pt x="275" y="355"/>
                  <a:pt x="275" y="355"/>
                  <a:pt x="275" y="355"/>
                </a:cubicBezTo>
                <a:cubicBezTo>
                  <a:pt x="280" y="360"/>
                  <a:pt x="286" y="362"/>
                  <a:pt x="292" y="362"/>
                </a:cubicBezTo>
                <a:cubicBezTo>
                  <a:pt x="293" y="362"/>
                  <a:pt x="293" y="362"/>
                  <a:pt x="293" y="362"/>
                </a:cubicBezTo>
                <a:cubicBezTo>
                  <a:pt x="301" y="362"/>
                  <a:pt x="309" y="358"/>
                  <a:pt x="314" y="351"/>
                </a:cubicBezTo>
                <a:cubicBezTo>
                  <a:pt x="322" y="342"/>
                  <a:pt x="322" y="342"/>
                  <a:pt x="322" y="342"/>
                </a:cubicBezTo>
                <a:cubicBezTo>
                  <a:pt x="333" y="347"/>
                  <a:pt x="333" y="347"/>
                  <a:pt x="333" y="347"/>
                </a:cubicBezTo>
                <a:cubicBezTo>
                  <a:pt x="336" y="348"/>
                  <a:pt x="338" y="348"/>
                  <a:pt x="341" y="348"/>
                </a:cubicBezTo>
                <a:cubicBezTo>
                  <a:pt x="341" y="348"/>
                  <a:pt x="341" y="348"/>
                  <a:pt x="341" y="348"/>
                </a:cubicBezTo>
                <a:cubicBezTo>
                  <a:pt x="347" y="348"/>
                  <a:pt x="352" y="346"/>
                  <a:pt x="356" y="342"/>
                </a:cubicBezTo>
                <a:cubicBezTo>
                  <a:pt x="362" y="337"/>
                  <a:pt x="365" y="329"/>
                  <a:pt x="365" y="32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003C109-A5B1-F74B-B908-4BB057A0D97D}"/>
              </a:ext>
            </a:extLst>
          </p:cNvPr>
          <p:cNvSpPr/>
          <p:nvPr/>
        </p:nvSpPr>
        <p:spPr>
          <a:xfrm>
            <a:off x="8028117" y="1520058"/>
            <a:ext cx="2514600" cy="2336800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B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9EFAE3-772F-3E41-B806-B8263A60D722}"/>
              </a:ext>
            </a:extLst>
          </p:cNvPr>
          <p:cNvSpPr txBox="1"/>
          <p:nvPr/>
        </p:nvSpPr>
        <p:spPr>
          <a:xfrm>
            <a:off x="8193217" y="2454118"/>
            <a:ext cx="2171700" cy="27925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798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</a:t>
            </a:r>
            <a:endParaRPr lang="en-US" sz="1798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009D1AD-C332-6D47-8BEC-73F093CFD555}"/>
              </a:ext>
            </a:extLst>
          </p:cNvPr>
          <p:cNvSpPr/>
          <p:nvPr/>
        </p:nvSpPr>
        <p:spPr>
          <a:xfrm>
            <a:off x="8028117" y="2953763"/>
            <a:ext cx="2514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</a:t>
            </a:r>
            <a:r>
              <a:rPr lang="zh-CN" altLang="en-US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zh-CN" altLang="en-US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r>
              <a:rPr lang="zh-CN" altLang="en-US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scopes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</a:t>
            </a:r>
            <a:r>
              <a:rPr lang="zh-CN" altLang="en-US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labels</a:t>
            </a:r>
            <a:r>
              <a:rPr lang="zh-CN" altLang="en-US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zh-CN" altLang="en-US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chart</a:t>
            </a:r>
            <a:endParaRPr lang="zh-CN" altLang="en-US" sz="12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9E1FB30-C637-E743-A5F2-28EBB567D965}"/>
              </a:ext>
            </a:extLst>
          </p:cNvPr>
          <p:cNvCxnSpPr>
            <a:cxnSpLocks/>
          </p:cNvCxnSpPr>
          <p:nvPr/>
        </p:nvCxnSpPr>
        <p:spPr bwMode="gray">
          <a:xfrm>
            <a:off x="8193217" y="2777633"/>
            <a:ext cx="2171700" cy="0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CB6EF1A-D4AA-614E-9F99-F07AD637E2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46302" y="1451299"/>
            <a:ext cx="1053128" cy="105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21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8C0EF-B6A6-4248-B760-D8757173E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1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Harbor</a:t>
            </a:r>
            <a:r>
              <a:rPr lang="zh-CN" altLang="en-US" sz="31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1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endParaRPr lang="en-US" sz="3199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A2E13-E1BD-C849-98C6-1AD1E973C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4E7005-1B9C-7442-8489-129AA85BC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BFF16-A69A-EE4D-A519-A9A8538A610B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Shape 100">
            <a:extLst>
              <a:ext uri="{FF2B5EF4-FFF2-40B4-BE49-F238E27FC236}">
                <a16:creationId xmlns:a16="http://schemas.microsoft.com/office/drawing/2014/main" id="{DF42416E-5F87-3D40-94AC-E2B4C6E4AE22}"/>
              </a:ext>
            </a:extLst>
          </p:cNvPr>
          <p:cNvSpPr/>
          <p:nvPr/>
        </p:nvSpPr>
        <p:spPr>
          <a:xfrm>
            <a:off x="2741135" y="2364043"/>
            <a:ext cx="6400633" cy="315577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2" tIns="91402" rIns="91402" bIns="91402" anchor="ctr" anchorCtr="0">
            <a:noAutofit/>
          </a:bodyPr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Shape 103">
            <a:extLst>
              <a:ext uri="{FF2B5EF4-FFF2-40B4-BE49-F238E27FC236}">
                <a16:creationId xmlns:a16="http://schemas.microsoft.com/office/drawing/2014/main" id="{E7BCD8E8-B9EF-3044-98F6-DECB13F9B75B}"/>
              </a:ext>
            </a:extLst>
          </p:cNvPr>
          <p:cNvSpPr/>
          <p:nvPr/>
        </p:nvSpPr>
        <p:spPr>
          <a:xfrm>
            <a:off x="2853431" y="2479633"/>
            <a:ext cx="5990640" cy="461280"/>
          </a:xfrm>
          <a:prstGeom prst="roundRect">
            <a:avLst>
              <a:gd name="adj" fmla="val 16667"/>
            </a:avLst>
          </a:prstGeom>
          <a:solidFill>
            <a:srgbClr val="C27BA0"/>
          </a:solidFill>
          <a:ln>
            <a:noFill/>
          </a:ln>
          <a:effectLst>
            <a:outerShdw blurRad="57150" dist="19050" dir="5400000" algn="bl" rotWithShape="0">
              <a:srgbClr val="000000">
                <a:alpha val="56000"/>
              </a:srgbClr>
            </a:outerShdw>
          </a:effectLst>
        </p:spPr>
        <p:txBody>
          <a:bodyPr spcFirstLastPara="1" wrap="square" lIns="91402" tIns="45688" rIns="91402" bIns="45688" anchor="ctr" anchorCtr="0">
            <a:noAutofit/>
          </a:bodyPr>
          <a:lstStyle/>
          <a:p>
            <a:pPr algn="ctr"/>
            <a:r>
              <a:rPr lang="en-US" sz="13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 Routing</a:t>
            </a:r>
            <a:endParaRPr sz="1300" b="1" dirty="0">
              <a:solidFill>
                <a:srgbClr val="FFFFFF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48" name="Shape 104">
            <a:extLst>
              <a:ext uri="{FF2B5EF4-FFF2-40B4-BE49-F238E27FC236}">
                <a16:creationId xmlns:a16="http://schemas.microsoft.com/office/drawing/2014/main" id="{7794DB31-1D00-CD4F-B968-304B3FFEC069}"/>
              </a:ext>
            </a:extLst>
          </p:cNvPr>
          <p:cNvSpPr/>
          <p:nvPr/>
        </p:nvSpPr>
        <p:spPr>
          <a:xfrm>
            <a:off x="2853430" y="3082871"/>
            <a:ext cx="5132863" cy="732709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02" tIns="45688" rIns="91402" bIns="45688" anchor="ctr" anchorCtr="0">
            <a:noAutofit/>
          </a:bodyPr>
          <a:lstStyle/>
          <a:p>
            <a:pPr algn="ctr"/>
            <a:r>
              <a:rPr lang="en-US" sz="1300" b="1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Core Service (API/Auth/GUI)</a:t>
            </a:r>
            <a:endParaRPr sz="1300" b="1">
              <a:solidFill>
                <a:srgbClr val="FFFFFF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49" name="Shape 105">
            <a:extLst>
              <a:ext uri="{FF2B5EF4-FFF2-40B4-BE49-F238E27FC236}">
                <a16:creationId xmlns:a16="http://schemas.microsoft.com/office/drawing/2014/main" id="{4D779923-8161-5249-BFC1-B89F5E0B9483}"/>
              </a:ext>
            </a:extLst>
          </p:cNvPr>
          <p:cNvSpPr/>
          <p:nvPr/>
        </p:nvSpPr>
        <p:spPr>
          <a:xfrm>
            <a:off x="2853423" y="3957764"/>
            <a:ext cx="864675" cy="1453421"/>
          </a:xfrm>
          <a:prstGeom prst="roundRect">
            <a:avLst>
              <a:gd name="adj" fmla="val 16667"/>
            </a:avLst>
          </a:prstGeom>
          <a:solidFill>
            <a:srgbClr val="C27BA0"/>
          </a:solidFill>
          <a:ln>
            <a:noFill/>
          </a:ln>
        </p:spPr>
        <p:txBody>
          <a:bodyPr spcFirstLastPara="1" wrap="square" lIns="91402" tIns="45688" rIns="91402" bIns="45688" anchor="ctr" anchorCtr="0">
            <a:noAutofit/>
          </a:bodyPr>
          <a:lstStyle/>
          <a:p>
            <a:pPr algn="ctr"/>
            <a:r>
              <a:rPr lang="en-US" sz="1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Registry</a:t>
            </a:r>
            <a:endParaRPr sz="1000" b="1">
              <a:solidFill>
                <a:srgbClr val="FFFFFF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50" name="Shape 106">
            <a:extLst>
              <a:ext uri="{FF2B5EF4-FFF2-40B4-BE49-F238E27FC236}">
                <a16:creationId xmlns:a16="http://schemas.microsoft.com/office/drawing/2014/main" id="{D36E5194-8372-6448-8DDA-66335EAFCF08}"/>
              </a:ext>
            </a:extLst>
          </p:cNvPr>
          <p:cNvSpPr/>
          <p:nvPr/>
        </p:nvSpPr>
        <p:spPr>
          <a:xfrm>
            <a:off x="8137039" y="3082869"/>
            <a:ext cx="706916" cy="1602783"/>
          </a:xfrm>
          <a:prstGeom prst="roundRect">
            <a:avLst>
              <a:gd name="adj" fmla="val 16667"/>
            </a:avLst>
          </a:prstGeom>
          <a:solidFill>
            <a:srgbClr val="C27BA0"/>
          </a:solidFill>
          <a:ln>
            <a:noFill/>
          </a:ln>
        </p:spPr>
        <p:txBody>
          <a:bodyPr spcFirstLastPara="1" wrap="square" lIns="91402" tIns="45688" rIns="91402" bIns="45688" anchor="ctr" anchorCtr="0">
            <a:noAutofit/>
          </a:bodyPr>
          <a:lstStyle/>
          <a:p>
            <a:pPr algn="ctr"/>
            <a:r>
              <a:rPr lang="en-US" sz="9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Content</a:t>
            </a:r>
            <a:endParaRPr sz="7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Shape 107">
            <a:extLst>
              <a:ext uri="{FF2B5EF4-FFF2-40B4-BE49-F238E27FC236}">
                <a16:creationId xmlns:a16="http://schemas.microsoft.com/office/drawing/2014/main" id="{A132CC4F-D367-9E40-818F-E2D4DA1B5958}"/>
              </a:ext>
            </a:extLst>
          </p:cNvPr>
          <p:cNvSpPr/>
          <p:nvPr/>
        </p:nvSpPr>
        <p:spPr>
          <a:xfrm>
            <a:off x="6734364" y="3953195"/>
            <a:ext cx="1251874" cy="732709"/>
          </a:xfrm>
          <a:prstGeom prst="roundRect">
            <a:avLst>
              <a:gd name="adj" fmla="val 16667"/>
            </a:avLst>
          </a:prstGeom>
          <a:solidFill>
            <a:srgbClr val="C27BA0"/>
          </a:solidFill>
          <a:ln>
            <a:noFill/>
          </a:ln>
        </p:spPr>
        <p:txBody>
          <a:bodyPr spcFirstLastPara="1" wrap="square" lIns="91402" tIns="45688" rIns="91402" bIns="45688" anchor="ctr" anchorCtr="0">
            <a:noAutofit/>
          </a:bodyPr>
          <a:lstStyle/>
          <a:p>
            <a:pPr algn="ctr"/>
            <a:r>
              <a:rPr lang="en-US" sz="11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Vulnerability Scanning </a:t>
            </a:r>
            <a:endParaRPr sz="8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Shape 108">
            <a:extLst>
              <a:ext uri="{FF2B5EF4-FFF2-40B4-BE49-F238E27FC236}">
                <a16:creationId xmlns:a16="http://schemas.microsoft.com/office/drawing/2014/main" id="{1D0D1C6C-E163-2943-AB6C-D6232CDD53E5}"/>
              </a:ext>
            </a:extLst>
          </p:cNvPr>
          <p:cNvSpPr/>
          <p:nvPr/>
        </p:nvSpPr>
        <p:spPr>
          <a:xfrm>
            <a:off x="3868512" y="3953195"/>
            <a:ext cx="1444424" cy="753704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02" tIns="45688" rIns="91402" bIns="45688" anchor="ctr" anchorCtr="0">
            <a:noAutofit/>
          </a:bodyPr>
          <a:lstStyle/>
          <a:p>
            <a:pPr algn="ctr"/>
            <a:r>
              <a:rPr lang="en-US" sz="1300" b="1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Job Service</a:t>
            </a:r>
            <a:endParaRPr sz="1300" b="1">
              <a:solidFill>
                <a:srgbClr val="FFFFFF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53" name="Shape 109">
            <a:extLst>
              <a:ext uri="{FF2B5EF4-FFF2-40B4-BE49-F238E27FC236}">
                <a16:creationId xmlns:a16="http://schemas.microsoft.com/office/drawing/2014/main" id="{3648551A-610C-594C-966E-DC746DBDD1D8}"/>
              </a:ext>
            </a:extLst>
          </p:cNvPr>
          <p:cNvSpPr/>
          <p:nvPr/>
        </p:nvSpPr>
        <p:spPr>
          <a:xfrm>
            <a:off x="5406096" y="3953195"/>
            <a:ext cx="1234778" cy="732709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02" tIns="45688" rIns="91402" bIns="45688" anchor="ctr" anchorCtr="0">
            <a:noAutofit/>
          </a:bodyPr>
          <a:lstStyle/>
          <a:p>
            <a:pPr algn="ctr"/>
            <a:r>
              <a:rPr lang="en-US" sz="1300" b="1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Admin Service</a:t>
            </a:r>
            <a:endParaRPr sz="1300" b="1">
              <a:solidFill>
                <a:srgbClr val="FFFFFF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54" name="Shape 110">
            <a:extLst>
              <a:ext uri="{FF2B5EF4-FFF2-40B4-BE49-F238E27FC236}">
                <a16:creationId xmlns:a16="http://schemas.microsoft.com/office/drawing/2014/main" id="{93575FAB-09E4-3848-9661-12699A5A68E3}"/>
              </a:ext>
            </a:extLst>
          </p:cNvPr>
          <p:cNvSpPr/>
          <p:nvPr/>
        </p:nvSpPr>
        <p:spPr>
          <a:xfrm>
            <a:off x="610870" y="1847535"/>
            <a:ext cx="135265" cy="142463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02" tIns="45688" rIns="91402" bIns="45688" anchor="ctr" anchorCtr="0">
            <a:noAutofit/>
          </a:bodyPr>
          <a:lstStyle/>
          <a:p>
            <a:pPr algn="ctr"/>
            <a:endParaRPr sz="1200">
              <a:solidFill>
                <a:srgbClr val="FFFFFF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55" name="Shape 111">
            <a:extLst>
              <a:ext uri="{FF2B5EF4-FFF2-40B4-BE49-F238E27FC236}">
                <a16:creationId xmlns:a16="http://schemas.microsoft.com/office/drawing/2014/main" id="{DAB34090-236A-0B4E-BFF4-FCEE23FB5C42}"/>
              </a:ext>
            </a:extLst>
          </p:cNvPr>
          <p:cNvSpPr/>
          <p:nvPr/>
        </p:nvSpPr>
        <p:spPr>
          <a:xfrm>
            <a:off x="610870" y="1615064"/>
            <a:ext cx="135265" cy="142463"/>
          </a:xfrm>
          <a:prstGeom prst="roundRect">
            <a:avLst>
              <a:gd name="adj" fmla="val 16667"/>
            </a:avLst>
          </a:prstGeom>
          <a:solidFill>
            <a:srgbClr val="C27BA0"/>
          </a:solidFill>
          <a:ln>
            <a:noFill/>
          </a:ln>
        </p:spPr>
        <p:txBody>
          <a:bodyPr spcFirstLastPara="1" wrap="square" lIns="91402" tIns="45688" rIns="91402" bIns="45688" anchor="ctr" anchorCtr="0">
            <a:noAutofit/>
          </a:bodyPr>
          <a:lstStyle/>
          <a:p>
            <a:pPr algn="ctr"/>
            <a:endParaRPr sz="1200" dirty="0">
              <a:solidFill>
                <a:srgbClr val="FFFFFF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56" name="Shape 112">
            <a:extLst>
              <a:ext uri="{FF2B5EF4-FFF2-40B4-BE49-F238E27FC236}">
                <a16:creationId xmlns:a16="http://schemas.microsoft.com/office/drawing/2014/main" id="{FEB6B55E-51B3-1A46-ACD4-5BF2C25F7D16}"/>
              </a:ext>
            </a:extLst>
          </p:cNvPr>
          <p:cNvSpPr txBox="1"/>
          <p:nvPr/>
        </p:nvSpPr>
        <p:spPr>
          <a:xfrm>
            <a:off x="879843" y="1853734"/>
            <a:ext cx="1629775" cy="13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20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Harbor components</a:t>
            </a:r>
            <a:endParaRPr sz="120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57" name="Shape 113">
            <a:extLst>
              <a:ext uri="{FF2B5EF4-FFF2-40B4-BE49-F238E27FC236}">
                <a16:creationId xmlns:a16="http://schemas.microsoft.com/office/drawing/2014/main" id="{DF70A778-09CF-EA42-B058-A980C5D56C77}"/>
              </a:ext>
            </a:extLst>
          </p:cNvPr>
          <p:cNvSpPr txBox="1"/>
          <p:nvPr/>
        </p:nvSpPr>
        <p:spPr>
          <a:xfrm>
            <a:off x="879845" y="1623311"/>
            <a:ext cx="2355586" cy="13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3rd party components</a:t>
            </a:r>
            <a:endParaRPr sz="120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58" name="Shape 114">
            <a:extLst>
              <a:ext uri="{FF2B5EF4-FFF2-40B4-BE49-F238E27FC236}">
                <a16:creationId xmlns:a16="http://schemas.microsoft.com/office/drawing/2014/main" id="{E3600B2B-4C73-5144-A96E-B3368F4B0F9C}"/>
              </a:ext>
            </a:extLst>
          </p:cNvPr>
          <p:cNvSpPr/>
          <p:nvPr/>
        </p:nvSpPr>
        <p:spPr>
          <a:xfrm>
            <a:off x="5406096" y="4813559"/>
            <a:ext cx="3438004" cy="597744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02" tIns="45688" rIns="91402" bIns="45688" anchor="ctr" anchorCtr="0">
            <a:noAutofit/>
          </a:bodyPr>
          <a:lstStyle/>
          <a:p>
            <a:pPr algn="ctr"/>
            <a:r>
              <a:rPr lang="en-US" sz="13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</a:t>
            </a:r>
            <a:r>
              <a:rPr lang="en-US" sz="1300" b="1">
                <a:solidFill>
                  <a:srgbClr val="FFFFF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Database</a:t>
            </a:r>
            <a:endParaRPr sz="9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Shape 115">
            <a:extLst>
              <a:ext uri="{FF2B5EF4-FFF2-40B4-BE49-F238E27FC236}">
                <a16:creationId xmlns:a16="http://schemas.microsoft.com/office/drawing/2014/main" id="{55DC93FE-13C7-434C-A109-82A21D775220}"/>
              </a:ext>
            </a:extLst>
          </p:cNvPr>
          <p:cNvSpPr/>
          <p:nvPr/>
        </p:nvSpPr>
        <p:spPr>
          <a:xfrm>
            <a:off x="3868512" y="4813559"/>
            <a:ext cx="1444424" cy="597744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02" tIns="45688" rIns="91402" bIns="45688" anchor="ctr" anchorCtr="0">
            <a:noAutofit/>
          </a:bodyPr>
          <a:lstStyle/>
          <a:p>
            <a:pPr algn="ctr"/>
            <a:r>
              <a:rPr lang="en-US" sz="11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Key/Value Storage</a:t>
            </a:r>
            <a:endParaRPr sz="1100" b="1">
              <a:solidFill>
                <a:srgbClr val="FFFFFF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61" name="Shape 117">
            <a:extLst>
              <a:ext uri="{FF2B5EF4-FFF2-40B4-BE49-F238E27FC236}">
                <a16:creationId xmlns:a16="http://schemas.microsoft.com/office/drawing/2014/main" id="{6012C8D2-B3E1-2941-AC8E-1909B7E5BF7E}"/>
              </a:ext>
            </a:extLst>
          </p:cNvPr>
          <p:cNvSpPr/>
          <p:nvPr/>
        </p:nvSpPr>
        <p:spPr>
          <a:xfrm>
            <a:off x="610870" y="2083398"/>
            <a:ext cx="135265" cy="142463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02" tIns="45688" rIns="91402" bIns="45688" anchor="ctr" anchorCtr="0">
            <a:noAutofit/>
          </a:bodyPr>
          <a:lstStyle/>
          <a:p>
            <a:pPr algn="ctr"/>
            <a:endParaRPr sz="1200">
              <a:solidFill>
                <a:srgbClr val="FFFFFF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62" name="Shape 118">
            <a:extLst>
              <a:ext uri="{FF2B5EF4-FFF2-40B4-BE49-F238E27FC236}">
                <a16:creationId xmlns:a16="http://schemas.microsoft.com/office/drawing/2014/main" id="{6D0BCFD4-664F-9543-AE48-ADB0DD5A14CB}"/>
              </a:ext>
            </a:extLst>
          </p:cNvPr>
          <p:cNvSpPr txBox="1"/>
          <p:nvPr/>
        </p:nvSpPr>
        <p:spPr>
          <a:xfrm>
            <a:off x="879845" y="2080392"/>
            <a:ext cx="2355586" cy="13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Persistence components</a:t>
            </a:r>
            <a:endParaRPr sz="120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63" name="Shape 119">
            <a:extLst>
              <a:ext uri="{FF2B5EF4-FFF2-40B4-BE49-F238E27FC236}">
                <a16:creationId xmlns:a16="http://schemas.microsoft.com/office/drawing/2014/main" id="{7C704141-C82A-AB4E-9433-301097937FE8}"/>
              </a:ext>
            </a:extLst>
          </p:cNvPr>
          <p:cNvSpPr/>
          <p:nvPr/>
        </p:nvSpPr>
        <p:spPr>
          <a:xfrm>
            <a:off x="2853455" y="5645911"/>
            <a:ext cx="5990640" cy="356007"/>
          </a:xfrm>
          <a:prstGeom prst="roundRect">
            <a:avLst>
              <a:gd name="adj" fmla="val 16667"/>
            </a:avLst>
          </a:prstGeom>
          <a:solidFill>
            <a:srgbClr val="F6B26B"/>
          </a:solidFill>
          <a:ln>
            <a:noFill/>
          </a:ln>
        </p:spPr>
        <p:txBody>
          <a:bodyPr spcFirstLastPara="1" wrap="square" lIns="91402" tIns="45688" rIns="91402" bIns="45688" anchor="ctr" anchorCtr="0">
            <a:noAutofit/>
          </a:bodyPr>
          <a:lstStyle/>
          <a:p>
            <a:pPr algn="ctr"/>
            <a:r>
              <a:rPr lang="en-US" sz="11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or Remote Storage (block, file, object)</a:t>
            </a:r>
            <a:endParaRPr sz="1100" b="1">
              <a:solidFill>
                <a:srgbClr val="FFFFFF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64" name="Shape 120">
            <a:extLst>
              <a:ext uri="{FF2B5EF4-FFF2-40B4-BE49-F238E27FC236}">
                <a16:creationId xmlns:a16="http://schemas.microsoft.com/office/drawing/2014/main" id="{CC643E08-2796-B74B-82F1-AB39777F05B3}"/>
              </a:ext>
            </a:extLst>
          </p:cNvPr>
          <p:cNvSpPr/>
          <p:nvPr/>
        </p:nvSpPr>
        <p:spPr>
          <a:xfrm>
            <a:off x="3932700" y="1538078"/>
            <a:ext cx="1775837" cy="461280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02" tIns="45688" rIns="91402" bIns="45688" anchor="ctr" anchorCtr="0">
            <a:noAutofit/>
          </a:bodyPr>
          <a:lstStyle/>
          <a:p>
            <a:pPr algn="ctr"/>
            <a:r>
              <a:rPr lang="en-US" sz="13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 (GUI/API)</a:t>
            </a:r>
            <a:endParaRPr sz="1300" b="1">
              <a:solidFill>
                <a:srgbClr val="FFFFFF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65" name="Shape 121">
            <a:extLst>
              <a:ext uri="{FF2B5EF4-FFF2-40B4-BE49-F238E27FC236}">
                <a16:creationId xmlns:a16="http://schemas.microsoft.com/office/drawing/2014/main" id="{BD026136-0838-1A4F-966D-55A70BDAE9E1}"/>
              </a:ext>
            </a:extLst>
          </p:cNvPr>
          <p:cNvSpPr/>
          <p:nvPr/>
        </p:nvSpPr>
        <p:spPr>
          <a:xfrm>
            <a:off x="6772885" y="1538078"/>
            <a:ext cx="1775837" cy="461280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02" tIns="45688" rIns="91402" bIns="45688" anchor="ctr" anchorCtr="0">
            <a:noAutofit/>
          </a:bodyPr>
          <a:lstStyle/>
          <a:p>
            <a:pPr algn="ctr"/>
            <a:r>
              <a:rPr lang="en-US" sz="11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Container Schedulers/Runtimes</a:t>
            </a:r>
            <a:endParaRPr sz="1100" b="1">
              <a:solidFill>
                <a:srgbClr val="FFFFFF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66" name="Shape 122">
            <a:extLst>
              <a:ext uri="{FF2B5EF4-FFF2-40B4-BE49-F238E27FC236}">
                <a16:creationId xmlns:a16="http://schemas.microsoft.com/office/drawing/2014/main" id="{829B299A-7E58-4A45-988A-CE868E990B94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4820618" y="1999358"/>
            <a:ext cx="0" cy="1083512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" name="Shape 123">
            <a:extLst>
              <a:ext uri="{FF2B5EF4-FFF2-40B4-BE49-F238E27FC236}">
                <a16:creationId xmlns:a16="http://schemas.microsoft.com/office/drawing/2014/main" id="{6F8CD4F6-D944-1640-AD31-47B94E0A1A21}"/>
              </a:ext>
            </a:extLst>
          </p:cNvPr>
          <p:cNvCxnSpPr>
            <a:stCxn id="65" idx="2"/>
          </p:cNvCxnSpPr>
          <p:nvPr/>
        </p:nvCxnSpPr>
        <p:spPr>
          <a:xfrm flipH="1">
            <a:off x="6826420" y="1999358"/>
            <a:ext cx="834383" cy="1056325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" name="Shape 124">
            <a:extLst>
              <a:ext uri="{FF2B5EF4-FFF2-40B4-BE49-F238E27FC236}">
                <a16:creationId xmlns:a16="http://schemas.microsoft.com/office/drawing/2014/main" id="{2C8B4F08-45F7-DF4E-95C5-A30C46D06F15}"/>
              </a:ext>
            </a:extLst>
          </p:cNvPr>
          <p:cNvSpPr/>
          <p:nvPr/>
        </p:nvSpPr>
        <p:spPr>
          <a:xfrm>
            <a:off x="610870" y="1379199"/>
            <a:ext cx="135265" cy="142463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02" tIns="45688" rIns="91402" bIns="45688" anchor="ctr" anchorCtr="0">
            <a:noAutofit/>
          </a:bodyPr>
          <a:lstStyle/>
          <a:p>
            <a:pPr algn="ctr"/>
            <a:endParaRPr sz="1200">
              <a:solidFill>
                <a:srgbClr val="FFFFFF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69" name="Shape 125">
            <a:extLst>
              <a:ext uri="{FF2B5EF4-FFF2-40B4-BE49-F238E27FC236}">
                <a16:creationId xmlns:a16="http://schemas.microsoft.com/office/drawing/2014/main" id="{B8F6AA92-11E5-1C4B-ACBE-29F2F94D5E38}"/>
              </a:ext>
            </a:extLst>
          </p:cNvPr>
          <p:cNvSpPr txBox="1"/>
          <p:nvPr/>
        </p:nvSpPr>
        <p:spPr>
          <a:xfrm>
            <a:off x="879843" y="1385398"/>
            <a:ext cx="1629775" cy="13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Consumers</a:t>
            </a:r>
            <a:endParaRPr sz="120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70" name="Shape 126">
            <a:extLst>
              <a:ext uri="{FF2B5EF4-FFF2-40B4-BE49-F238E27FC236}">
                <a16:creationId xmlns:a16="http://schemas.microsoft.com/office/drawing/2014/main" id="{C29743DA-401F-3B46-9BF8-236FF008D418}"/>
              </a:ext>
            </a:extLst>
          </p:cNvPr>
          <p:cNvSpPr/>
          <p:nvPr/>
        </p:nvSpPr>
        <p:spPr>
          <a:xfrm>
            <a:off x="1361798" y="3067575"/>
            <a:ext cx="944154" cy="763301"/>
          </a:xfrm>
          <a:prstGeom prst="roundRect">
            <a:avLst>
              <a:gd name="adj" fmla="val 16667"/>
            </a:avLst>
          </a:prstGeom>
          <a:solidFill>
            <a:srgbClr val="F6B26B"/>
          </a:solidFill>
          <a:ln>
            <a:noFill/>
          </a:ln>
        </p:spPr>
        <p:txBody>
          <a:bodyPr spcFirstLastPara="1" wrap="square" lIns="91402" tIns="45688" rIns="91402" bIns="45688" anchor="ctr" anchorCtr="0">
            <a:noAutofit/>
          </a:bodyPr>
          <a:lstStyle/>
          <a:p>
            <a:pPr algn="ctr"/>
            <a:r>
              <a:rPr lang="en-US" sz="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LDAP/Active Directory</a:t>
            </a:r>
            <a:endParaRPr sz="800" b="1">
              <a:solidFill>
                <a:srgbClr val="FFFFFF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71" name="Shape 127">
            <a:extLst>
              <a:ext uri="{FF2B5EF4-FFF2-40B4-BE49-F238E27FC236}">
                <a16:creationId xmlns:a16="http://schemas.microsoft.com/office/drawing/2014/main" id="{08A1A2A3-0DA6-2A41-9A69-880C2E2093C0}"/>
              </a:ext>
            </a:extLst>
          </p:cNvPr>
          <p:cNvSpPr/>
          <p:nvPr/>
        </p:nvSpPr>
        <p:spPr>
          <a:xfrm>
            <a:off x="610870" y="2311938"/>
            <a:ext cx="135265" cy="142463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02" tIns="45688" rIns="91402" bIns="45688" anchor="ctr" anchorCtr="0">
            <a:noAutofit/>
          </a:bodyPr>
          <a:lstStyle/>
          <a:p>
            <a:pPr algn="ctr"/>
            <a:endParaRPr sz="1200">
              <a:solidFill>
                <a:srgbClr val="FFFFFF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72" name="Shape 128">
            <a:extLst>
              <a:ext uri="{FF2B5EF4-FFF2-40B4-BE49-F238E27FC236}">
                <a16:creationId xmlns:a16="http://schemas.microsoft.com/office/drawing/2014/main" id="{5E1E3A79-6766-0048-8E3E-35B87D7523A3}"/>
              </a:ext>
            </a:extLst>
          </p:cNvPr>
          <p:cNvSpPr txBox="1"/>
          <p:nvPr/>
        </p:nvSpPr>
        <p:spPr>
          <a:xfrm>
            <a:off x="879845" y="2308932"/>
            <a:ext cx="2355586" cy="13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Supporting services</a:t>
            </a:r>
            <a:endParaRPr sz="120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73" name="Shape 129">
            <a:extLst>
              <a:ext uri="{FF2B5EF4-FFF2-40B4-BE49-F238E27FC236}">
                <a16:creationId xmlns:a16="http://schemas.microsoft.com/office/drawing/2014/main" id="{ED9C47C1-602A-034E-A582-9789176BAE1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6276"/>
          <a:stretch/>
        </p:blipFill>
        <p:spPr>
          <a:xfrm>
            <a:off x="4910464" y="5008848"/>
            <a:ext cx="495619" cy="461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130">
            <a:extLst>
              <a:ext uri="{FF2B5EF4-FFF2-40B4-BE49-F238E27FC236}">
                <a16:creationId xmlns:a16="http://schemas.microsoft.com/office/drawing/2014/main" id="{01041FCF-B12B-014A-BDF3-CD20090C083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3510" y="5055711"/>
            <a:ext cx="401694" cy="414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131">
            <a:extLst>
              <a:ext uri="{FF2B5EF4-FFF2-40B4-BE49-F238E27FC236}">
                <a16:creationId xmlns:a16="http://schemas.microsoft.com/office/drawing/2014/main" id="{E72235C0-23F7-9740-875C-BD0D26394BC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9776" t="14092" r="60749" b="30622"/>
          <a:stretch/>
        </p:blipFill>
        <p:spPr>
          <a:xfrm>
            <a:off x="7681345" y="4358057"/>
            <a:ext cx="401695" cy="395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132">
            <a:extLst>
              <a:ext uri="{FF2B5EF4-FFF2-40B4-BE49-F238E27FC236}">
                <a16:creationId xmlns:a16="http://schemas.microsoft.com/office/drawing/2014/main" id="{62C8B3FA-0940-184F-879E-124CD71BF04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3210" y="5001770"/>
            <a:ext cx="495622" cy="485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133">
            <a:extLst>
              <a:ext uri="{FF2B5EF4-FFF2-40B4-BE49-F238E27FC236}">
                <a16:creationId xmlns:a16="http://schemas.microsoft.com/office/drawing/2014/main" id="{2E8439C8-1BE7-D643-9F2C-639048F9FB0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7325" t="15202" r="67764" b="17262"/>
          <a:stretch/>
        </p:blipFill>
        <p:spPr>
          <a:xfrm>
            <a:off x="6303936" y="4352348"/>
            <a:ext cx="401695" cy="384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134">
            <a:extLst>
              <a:ext uri="{FF2B5EF4-FFF2-40B4-BE49-F238E27FC236}">
                <a16:creationId xmlns:a16="http://schemas.microsoft.com/office/drawing/2014/main" id="{A88AA934-42E2-9E43-9770-F30703E2A78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7325" t="15202" r="67764" b="17262"/>
          <a:stretch/>
        </p:blipFill>
        <p:spPr>
          <a:xfrm>
            <a:off x="4971725" y="4359276"/>
            <a:ext cx="401695" cy="384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135">
            <a:extLst>
              <a:ext uri="{FF2B5EF4-FFF2-40B4-BE49-F238E27FC236}">
                <a16:creationId xmlns:a16="http://schemas.microsoft.com/office/drawing/2014/main" id="{04F62850-74CE-7F49-809E-003E9E5E9D4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7325" t="15202" r="67764" b="17262"/>
          <a:stretch/>
        </p:blipFill>
        <p:spPr>
          <a:xfrm>
            <a:off x="7647590" y="3474872"/>
            <a:ext cx="401695" cy="384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136">
            <a:extLst>
              <a:ext uri="{FF2B5EF4-FFF2-40B4-BE49-F238E27FC236}">
                <a16:creationId xmlns:a16="http://schemas.microsoft.com/office/drawing/2014/main" id="{F6E18FF1-AA3F-0F42-8879-4C884F9A79C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17213" r="15469" b="16296"/>
          <a:stretch/>
        </p:blipFill>
        <p:spPr>
          <a:xfrm>
            <a:off x="8562508" y="4285002"/>
            <a:ext cx="328714" cy="408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137">
            <a:extLst>
              <a:ext uri="{FF2B5EF4-FFF2-40B4-BE49-F238E27FC236}">
                <a16:creationId xmlns:a16="http://schemas.microsoft.com/office/drawing/2014/main" id="{117C6896-52B3-0244-B0BE-C92FFACBA336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18524" t="6889" r="19313" b="37006"/>
          <a:stretch/>
        </p:blipFill>
        <p:spPr>
          <a:xfrm>
            <a:off x="8523525" y="2608711"/>
            <a:ext cx="328714" cy="2966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Shape 138">
            <a:extLst>
              <a:ext uri="{FF2B5EF4-FFF2-40B4-BE49-F238E27FC236}">
                <a16:creationId xmlns:a16="http://schemas.microsoft.com/office/drawing/2014/main" id="{7E069C71-AE8A-C143-898A-D34842691D74}"/>
              </a:ext>
            </a:extLst>
          </p:cNvPr>
          <p:cNvCxnSpPr>
            <a:stCxn id="65" idx="2"/>
            <a:endCxn id="50" idx="0"/>
          </p:cNvCxnSpPr>
          <p:nvPr/>
        </p:nvCxnSpPr>
        <p:spPr>
          <a:xfrm>
            <a:off x="7660803" y="1999358"/>
            <a:ext cx="829584" cy="1083618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3" name="Shape 139">
            <a:extLst>
              <a:ext uri="{FF2B5EF4-FFF2-40B4-BE49-F238E27FC236}">
                <a16:creationId xmlns:a16="http://schemas.microsoft.com/office/drawing/2014/main" id="{C8AED183-5362-434A-A6C7-5C845BEDF852}"/>
              </a:ext>
            </a:extLst>
          </p:cNvPr>
          <p:cNvCxnSpPr>
            <a:stCxn id="48" idx="1"/>
            <a:endCxn id="70" idx="3"/>
          </p:cNvCxnSpPr>
          <p:nvPr/>
        </p:nvCxnSpPr>
        <p:spPr>
          <a:xfrm flipH="1">
            <a:off x="2305953" y="3449225"/>
            <a:ext cx="547477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" name="Shape 140">
            <a:extLst>
              <a:ext uri="{FF2B5EF4-FFF2-40B4-BE49-F238E27FC236}">
                <a16:creationId xmlns:a16="http://schemas.microsoft.com/office/drawing/2014/main" id="{53304A89-670B-D545-B741-0F397A5A93D5}"/>
              </a:ext>
            </a:extLst>
          </p:cNvPr>
          <p:cNvSpPr/>
          <p:nvPr/>
        </p:nvSpPr>
        <p:spPr>
          <a:xfrm rot="5400000">
            <a:off x="7757577" y="3725163"/>
            <a:ext cx="2845659" cy="46128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02" tIns="45688" rIns="91402" bIns="45688" anchor="ctr" anchorCtr="0">
            <a:noAutofit/>
          </a:bodyPr>
          <a:lstStyle/>
          <a:p>
            <a:pPr algn="ctr"/>
            <a:r>
              <a:rPr lang="en-US" sz="11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Harbor Packaging</a:t>
            </a:r>
            <a:endParaRPr sz="1100" b="1">
              <a:solidFill>
                <a:srgbClr val="FFFFFF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85" name="Shape 141">
            <a:extLst>
              <a:ext uri="{FF2B5EF4-FFF2-40B4-BE49-F238E27FC236}">
                <a16:creationId xmlns:a16="http://schemas.microsoft.com/office/drawing/2014/main" id="{942B20AD-AB5F-E94D-83BE-EDE7910AD10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7325" t="15202" r="67764" b="17262"/>
          <a:stretch/>
        </p:blipFill>
        <p:spPr>
          <a:xfrm>
            <a:off x="9097795" y="5034940"/>
            <a:ext cx="401695" cy="384578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A4C3FFA8-4110-F645-B2DD-AEB7F5B8089D}"/>
              </a:ext>
            </a:extLst>
          </p:cNvPr>
          <p:cNvSpPr/>
          <p:nvPr/>
        </p:nvSpPr>
        <p:spPr>
          <a:xfrm>
            <a:off x="9846408" y="2871356"/>
            <a:ext cx="2026136" cy="516151"/>
          </a:xfrm>
          <a:prstGeom prst="roundRect">
            <a:avLst/>
          </a:prstGeom>
          <a:ln>
            <a:solidFill>
              <a:srgbClr val="C17CA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B59DD098-03FE-D548-93A9-F1813BE6347E}"/>
              </a:ext>
            </a:extLst>
          </p:cNvPr>
          <p:cNvCxnSpPr>
            <a:cxnSpLocks/>
          </p:cNvCxnSpPr>
          <p:nvPr/>
        </p:nvCxnSpPr>
        <p:spPr bwMode="gray">
          <a:xfrm>
            <a:off x="9411047" y="3145559"/>
            <a:ext cx="435361" cy="0"/>
          </a:xfrm>
          <a:prstGeom prst="line">
            <a:avLst/>
          </a:prstGeom>
          <a:ln w="25400">
            <a:solidFill>
              <a:srgbClr val="C17CA0"/>
            </a:solidFill>
            <a:miter lim="800000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>
            <a:extLst>
              <a:ext uri="{FF2B5EF4-FFF2-40B4-BE49-F238E27FC236}">
                <a16:creationId xmlns:a16="http://schemas.microsoft.com/office/drawing/2014/main" id="{BE858CAB-E4A0-4542-B555-F4F590B673F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224" t="15914" r="57392" b="20981"/>
          <a:stretch/>
        </p:blipFill>
        <p:spPr>
          <a:xfrm>
            <a:off x="9968244" y="2963738"/>
            <a:ext cx="549140" cy="331387"/>
          </a:xfrm>
          <a:prstGeom prst="rect">
            <a:avLst/>
          </a:prstGeom>
        </p:spPr>
      </p:pic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0A3695F8-DFE9-0340-8D3A-7630B5A05004}"/>
              </a:ext>
            </a:extLst>
          </p:cNvPr>
          <p:cNvSpPr/>
          <p:nvPr/>
        </p:nvSpPr>
        <p:spPr>
          <a:xfrm>
            <a:off x="9843768" y="3576088"/>
            <a:ext cx="2028776" cy="516151"/>
          </a:xfrm>
          <a:prstGeom prst="roundRect">
            <a:avLst/>
          </a:prstGeom>
          <a:ln>
            <a:solidFill>
              <a:srgbClr val="C17CA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B40F65A-D717-234F-AEF6-4F9E9D1C03DB}"/>
              </a:ext>
            </a:extLst>
          </p:cNvPr>
          <p:cNvCxnSpPr>
            <a:cxnSpLocks/>
          </p:cNvCxnSpPr>
          <p:nvPr/>
        </p:nvCxnSpPr>
        <p:spPr bwMode="gray">
          <a:xfrm>
            <a:off x="9408408" y="3850292"/>
            <a:ext cx="435361" cy="0"/>
          </a:xfrm>
          <a:prstGeom prst="line">
            <a:avLst/>
          </a:prstGeom>
          <a:ln w="25400">
            <a:solidFill>
              <a:srgbClr val="C17CA0"/>
            </a:solidFill>
            <a:miter lim="800000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ED8CA134-06D1-9846-9BC6-C1E22F4CFD73}"/>
              </a:ext>
            </a:extLst>
          </p:cNvPr>
          <p:cNvSpPr/>
          <p:nvPr/>
        </p:nvSpPr>
        <p:spPr>
          <a:xfrm>
            <a:off x="9843768" y="4280821"/>
            <a:ext cx="2028776" cy="516151"/>
          </a:xfrm>
          <a:prstGeom prst="roundRect">
            <a:avLst/>
          </a:prstGeom>
          <a:ln>
            <a:solidFill>
              <a:srgbClr val="C17CA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8B7D5C2-13D3-3A4D-96D9-CCD5F89B4641}"/>
              </a:ext>
            </a:extLst>
          </p:cNvPr>
          <p:cNvCxnSpPr>
            <a:cxnSpLocks/>
          </p:cNvCxnSpPr>
          <p:nvPr/>
        </p:nvCxnSpPr>
        <p:spPr bwMode="gray">
          <a:xfrm>
            <a:off x="9408408" y="4555024"/>
            <a:ext cx="435361" cy="0"/>
          </a:xfrm>
          <a:prstGeom prst="line">
            <a:avLst/>
          </a:prstGeom>
          <a:ln w="25400">
            <a:solidFill>
              <a:srgbClr val="C17CA0"/>
            </a:solidFill>
            <a:miter lim="800000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91">
            <a:extLst>
              <a:ext uri="{FF2B5EF4-FFF2-40B4-BE49-F238E27FC236}">
                <a16:creationId xmlns:a16="http://schemas.microsoft.com/office/drawing/2014/main" id="{F64AAA70-49C6-8940-858D-135D68CBDD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32110" y="3606305"/>
            <a:ext cx="421409" cy="42140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871BA4D-B22D-F243-BE08-F2A8366DA95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5339" r="14487"/>
          <a:stretch/>
        </p:blipFill>
        <p:spPr>
          <a:xfrm>
            <a:off x="10092093" y="4320782"/>
            <a:ext cx="306119" cy="436229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D6748FA1-9FE1-4847-AE0F-D8745D613E62}"/>
              </a:ext>
            </a:extLst>
          </p:cNvPr>
          <p:cNvSpPr txBox="1"/>
          <p:nvPr/>
        </p:nvSpPr>
        <p:spPr>
          <a:xfrm>
            <a:off x="10570601" y="3038149"/>
            <a:ext cx="519373" cy="18466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EDE01F1-974C-D946-AF90-D089409751A7}"/>
              </a:ext>
            </a:extLst>
          </p:cNvPr>
          <p:cNvSpPr txBox="1"/>
          <p:nvPr/>
        </p:nvSpPr>
        <p:spPr>
          <a:xfrm>
            <a:off x="10587081" y="3738567"/>
            <a:ext cx="844783" cy="18466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Kubernetes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D0074EA-A57D-FB4C-9470-407E2574459E}"/>
              </a:ext>
            </a:extLst>
          </p:cNvPr>
          <p:cNvSpPr txBox="1"/>
          <p:nvPr/>
        </p:nvSpPr>
        <p:spPr>
          <a:xfrm>
            <a:off x="10604123" y="4446586"/>
            <a:ext cx="1131720" cy="18466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</a:t>
            </a:r>
            <a:r>
              <a:rPr lang="zh-CN" altLang="en-US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Foundry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55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101" grpId="0" animBg="1"/>
      <p:bldP spid="103" grpId="0" animBg="1"/>
      <p:bldP spid="105" grpId="0"/>
      <p:bldP spid="106" grpId="0"/>
      <p:bldP spid="10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AE9CA6-D674-3546-94C4-90AF69633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C0AB55-0757-5945-9C03-AB4EF1116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1F0BC-EE84-D04F-9A32-23C8EBB7AE51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86047A-3593-5D40-9110-9865FCCCA38E}"/>
              </a:ext>
            </a:extLst>
          </p:cNvPr>
          <p:cNvSpPr txBox="1"/>
          <p:nvPr/>
        </p:nvSpPr>
        <p:spPr>
          <a:xfrm>
            <a:off x="696300" y="3238336"/>
            <a:ext cx="10796225" cy="615553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dive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Harbor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through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panel</a:t>
            </a:r>
            <a:r>
              <a:rPr lang="zh-CN" altLang="en-US" sz="4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4B0FE07-3EFA-8A44-96BB-1BE07A45114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28043" y="859274"/>
            <a:ext cx="2732738" cy="1893498"/>
          </a:xfrm>
          <a:custGeom>
            <a:avLst/>
            <a:gdLst>
              <a:gd name="T0" fmla="*/ 223 w 384"/>
              <a:gd name="T1" fmla="*/ 75 h 266"/>
              <a:gd name="T2" fmla="*/ 161 w 384"/>
              <a:gd name="T3" fmla="*/ 75 h 266"/>
              <a:gd name="T4" fmla="*/ 192 w 384"/>
              <a:gd name="T5" fmla="*/ 29 h 266"/>
              <a:gd name="T6" fmla="*/ 192 w 384"/>
              <a:gd name="T7" fmla="*/ 122 h 266"/>
              <a:gd name="T8" fmla="*/ 192 w 384"/>
              <a:gd name="T9" fmla="*/ 29 h 266"/>
              <a:gd name="T10" fmla="*/ 242 w 384"/>
              <a:gd name="T11" fmla="*/ 164 h 266"/>
              <a:gd name="T12" fmla="*/ 142 w 384"/>
              <a:gd name="T13" fmla="*/ 250 h 266"/>
              <a:gd name="T14" fmla="*/ 159 w 384"/>
              <a:gd name="T15" fmla="*/ 147 h 266"/>
              <a:gd name="T16" fmla="*/ 181 w 384"/>
              <a:gd name="T17" fmla="*/ 163 h 266"/>
              <a:gd name="T18" fmla="*/ 203 w 384"/>
              <a:gd name="T19" fmla="*/ 163 h 266"/>
              <a:gd name="T20" fmla="*/ 225 w 384"/>
              <a:gd name="T21" fmla="*/ 147 h 266"/>
              <a:gd name="T22" fmla="*/ 212 w 384"/>
              <a:gd name="T23" fmla="*/ 131 h 266"/>
              <a:gd name="T24" fmla="*/ 172 w 384"/>
              <a:gd name="T25" fmla="*/ 131 h 266"/>
              <a:gd name="T26" fmla="*/ 126 w 384"/>
              <a:gd name="T27" fmla="*/ 158 h 266"/>
              <a:gd name="T28" fmla="*/ 258 w 384"/>
              <a:gd name="T29" fmla="*/ 266 h 266"/>
              <a:gd name="T30" fmla="*/ 232 w 384"/>
              <a:gd name="T31" fmla="*/ 131 h 266"/>
              <a:gd name="T32" fmla="*/ 73 w 384"/>
              <a:gd name="T33" fmla="*/ 37 h 266"/>
              <a:gd name="T34" fmla="*/ 31 w 384"/>
              <a:gd name="T35" fmla="*/ 37 h 266"/>
              <a:gd name="T36" fmla="*/ 52 w 384"/>
              <a:gd name="T37" fmla="*/ 0 h 266"/>
              <a:gd name="T38" fmla="*/ 52 w 384"/>
              <a:gd name="T39" fmla="*/ 73 h 266"/>
              <a:gd name="T40" fmla="*/ 52 w 384"/>
              <a:gd name="T41" fmla="*/ 0 h 266"/>
              <a:gd name="T42" fmla="*/ 88 w 384"/>
              <a:gd name="T43" fmla="*/ 107 h 266"/>
              <a:gd name="T44" fmla="*/ 16 w 384"/>
              <a:gd name="T45" fmla="*/ 170 h 266"/>
              <a:gd name="T46" fmla="*/ 27 w 384"/>
              <a:gd name="T47" fmla="*/ 96 h 266"/>
              <a:gd name="T48" fmla="*/ 41 w 384"/>
              <a:gd name="T49" fmla="*/ 107 h 266"/>
              <a:gd name="T50" fmla="*/ 63 w 384"/>
              <a:gd name="T51" fmla="*/ 107 h 266"/>
              <a:gd name="T52" fmla="*/ 77 w 384"/>
              <a:gd name="T53" fmla="*/ 96 h 266"/>
              <a:gd name="T54" fmla="*/ 68 w 384"/>
              <a:gd name="T55" fmla="*/ 80 h 266"/>
              <a:gd name="T56" fmla="*/ 36 w 384"/>
              <a:gd name="T57" fmla="*/ 80 h 266"/>
              <a:gd name="T58" fmla="*/ 0 w 384"/>
              <a:gd name="T59" fmla="*/ 101 h 266"/>
              <a:gd name="T60" fmla="*/ 104 w 384"/>
              <a:gd name="T61" fmla="*/ 186 h 266"/>
              <a:gd name="T62" fmla="*/ 83 w 384"/>
              <a:gd name="T63" fmla="*/ 80 h 266"/>
              <a:gd name="T64" fmla="*/ 353 w 384"/>
              <a:gd name="T65" fmla="*/ 37 h 266"/>
              <a:gd name="T66" fmla="*/ 311 w 384"/>
              <a:gd name="T67" fmla="*/ 37 h 266"/>
              <a:gd name="T68" fmla="*/ 332 w 384"/>
              <a:gd name="T69" fmla="*/ 0 h 266"/>
              <a:gd name="T70" fmla="*/ 332 w 384"/>
              <a:gd name="T71" fmla="*/ 73 h 266"/>
              <a:gd name="T72" fmla="*/ 332 w 384"/>
              <a:gd name="T73" fmla="*/ 0 h 266"/>
              <a:gd name="T74" fmla="*/ 368 w 384"/>
              <a:gd name="T75" fmla="*/ 107 h 266"/>
              <a:gd name="T76" fmla="*/ 296 w 384"/>
              <a:gd name="T77" fmla="*/ 170 h 266"/>
              <a:gd name="T78" fmla="*/ 307 w 384"/>
              <a:gd name="T79" fmla="*/ 96 h 266"/>
              <a:gd name="T80" fmla="*/ 321 w 384"/>
              <a:gd name="T81" fmla="*/ 107 h 266"/>
              <a:gd name="T82" fmla="*/ 343 w 384"/>
              <a:gd name="T83" fmla="*/ 107 h 266"/>
              <a:gd name="T84" fmla="*/ 357 w 384"/>
              <a:gd name="T85" fmla="*/ 96 h 266"/>
              <a:gd name="T86" fmla="*/ 348 w 384"/>
              <a:gd name="T87" fmla="*/ 80 h 266"/>
              <a:gd name="T88" fmla="*/ 316 w 384"/>
              <a:gd name="T89" fmla="*/ 80 h 266"/>
              <a:gd name="T90" fmla="*/ 280 w 384"/>
              <a:gd name="T91" fmla="*/ 101 h 266"/>
              <a:gd name="T92" fmla="*/ 384 w 384"/>
              <a:gd name="T93" fmla="*/ 186 h 266"/>
              <a:gd name="T94" fmla="*/ 363 w 384"/>
              <a:gd name="T95" fmla="*/ 80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84" h="266">
                <a:moveTo>
                  <a:pt x="192" y="45"/>
                </a:moveTo>
                <a:cubicBezTo>
                  <a:pt x="209" y="45"/>
                  <a:pt x="223" y="58"/>
                  <a:pt x="223" y="75"/>
                </a:cubicBezTo>
                <a:cubicBezTo>
                  <a:pt x="223" y="92"/>
                  <a:pt x="209" y="106"/>
                  <a:pt x="192" y="106"/>
                </a:cubicBezTo>
                <a:cubicBezTo>
                  <a:pt x="175" y="106"/>
                  <a:pt x="161" y="92"/>
                  <a:pt x="161" y="75"/>
                </a:cubicBezTo>
                <a:cubicBezTo>
                  <a:pt x="161" y="58"/>
                  <a:pt x="175" y="45"/>
                  <a:pt x="192" y="45"/>
                </a:cubicBezTo>
                <a:moveTo>
                  <a:pt x="192" y="29"/>
                </a:moveTo>
                <a:cubicBezTo>
                  <a:pt x="166" y="29"/>
                  <a:pt x="145" y="49"/>
                  <a:pt x="145" y="75"/>
                </a:cubicBezTo>
                <a:cubicBezTo>
                  <a:pt x="145" y="101"/>
                  <a:pt x="166" y="122"/>
                  <a:pt x="192" y="122"/>
                </a:cubicBezTo>
                <a:cubicBezTo>
                  <a:pt x="218" y="122"/>
                  <a:pt x="239" y="101"/>
                  <a:pt x="239" y="75"/>
                </a:cubicBezTo>
                <a:cubicBezTo>
                  <a:pt x="239" y="49"/>
                  <a:pt x="218" y="29"/>
                  <a:pt x="192" y="29"/>
                </a:cubicBezTo>
                <a:close/>
                <a:moveTo>
                  <a:pt x="225" y="147"/>
                </a:moveTo>
                <a:cubicBezTo>
                  <a:pt x="242" y="164"/>
                  <a:pt x="242" y="164"/>
                  <a:pt x="242" y="164"/>
                </a:cubicBezTo>
                <a:cubicBezTo>
                  <a:pt x="242" y="250"/>
                  <a:pt x="242" y="250"/>
                  <a:pt x="242" y="250"/>
                </a:cubicBezTo>
                <a:cubicBezTo>
                  <a:pt x="142" y="250"/>
                  <a:pt x="142" y="250"/>
                  <a:pt x="142" y="250"/>
                </a:cubicBezTo>
                <a:cubicBezTo>
                  <a:pt x="142" y="164"/>
                  <a:pt x="142" y="164"/>
                  <a:pt x="142" y="164"/>
                </a:cubicBezTo>
                <a:cubicBezTo>
                  <a:pt x="159" y="147"/>
                  <a:pt x="159" y="147"/>
                  <a:pt x="159" y="147"/>
                </a:cubicBezTo>
                <a:cubicBezTo>
                  <a:pt x="165" y="147"/>
                  <a:pt x="165" y="147"/>
                  <a:pt x="165" y="147"/>
                </a:cubicBezTo>
                <a:cubicBezTo>
                  <a:pt x="181" y="163"/>
                  <a:pt x="181" y="163"/>
                  <a:pt x="181" y="163"/>
                </a:cubicBezTo>
                <a:cubicBezTo>
                  <a:pt x="192" y="174"/>
                  <a:pt x="192" y="174"/>
                  <a:pt x="192" y="174"/>
                </a:cubicBezTo>
                <a:cubicBezTo>
                  <a:pt x="203" y="163"/>
                  <a:pt x="203" y="163"/>
                  <a:pt x="203" y="163"/>
                </a:cubicBezTo>
                <a:cubicBezTo>
                  <a:pt x="219" y="147"/>
                  <a:pt x="219" y="147"/>
                  <a:pt x="219" y="147"/>
                </a:cubicBezTo>
                <a:cubicBezTo>
                  <a:pt x="225" y="147"/>
                  <a:pt x="225" y="147"/>
                  <a:pt x="225" y="147"/>
                </a:cubicBezTo>
                <a:moveTo>
                  <a:pt x="232" y="131"/>
                </a:moveTo>
                <a:cubicBezTo>
                  <a:pt x="212" y="131"/>
                  <a:pt x="212" y="131"/>
                  <a:pt x="212" y="131"/>
                </a:cubicBezTo>
                <a:cubicBezTo>
                  <a:pt x="192" y="151"/>
                  <a:pt x="192" y="151"/>
                  <a:pt x="192" y="151"/>
                </a:cubicBezTo>
                <a:cubicBezTo>
                  <a:pt x="172" y="131"/>
                  <a:pt x="172" y="131"/>
                  <a:pt x="172" y="131"/>
                </a:cubicBezTo>
                <a:cubicBezTo>
                  <a:pt x="152" y="131"/>
                  <a:pt x="152" y="131"/>
                  <a:pt x="152" y="131"/>
                </a:cubicBezTo>
                <a:cubicBezTo>
                  <a:pt x="126" y="158"/>
                  <a:pt x="126" y="158"/>
                  <a:pt x="126" y="158"/>
                </a:cubicBezTo>
                <a:cubicBezTo>
                  <a:pt x="126" y="266"/>
                  <a:pt x="126" y="266"/>
                  <a:pt x="126" y="266"/>
                </a:cubicBezTo>
                <a:cubicBezTo>
                  <a:pt x="258" y="266"/>
                  <a:pt x="258" y="266"/>
                  <a:pt x="258" y="266"/>
                </a:cubicBezTo>
                <a:cubicBezTo>
                  <a:pt x="258" y="158"/>
                  <a:pt x="258" y="158"/>
                  <a:pt x="258" y="158"/>
                </a:cubicBezTo>
                <a:cubicBezTo>
                  <a:pt x="232" y="131"/>
                  <a:pt x="232" y="131"/>
                  <a:pt x="232" y="131"/>
                </a:cubicBezTo>
                <a:close/>
                <a:moveTo>
                  <a:pt x="52" y="16"/>
                </a:moveTo>
                <a:cubicBezTo>
                  <a:pt x="64" y="16"/>
                  <a:pt x="73" y="25"/>
                  <a:pt x="73" y="37"/>
                </a:cubicBezTo>
                <a:cubicBezTo>
                  <a:pt x="73" y="48"/>
                  <a:pt x="64" y="57"/>
                  <a:pt x="52" y="57"/>
                </a:cubicBezTo>
                <a:cubicBezTo>
                  <a:pt x="41" y="57"/>
                  <a:pt x="31" y="48"/>
                  <a:pt x="31" y="37"/>
                </a:cubicBezTo>
                <a:cubicBezTo>
                  <a:pt x="31" y="25"/>
                  <a:pt x="41" y="16"/>
                  <a:pt x="52" y="16"/>
                </a:cubicBezTo>
                <a:moveTo>
                  <a:pt x="52" y="0"/>
                </a:moveTo>
                <a:cubicBezTo>
                  <a:pt x="32" y="0"/>
                  <a:pt x="15" y="16"/>
                  <a:pt x="15" y="37"/>
                </a:cubicBezTo>
                <a:cubicBezTo>
                  <a:pt x="15" y="57"/>
                  <a:pt x="32" y="73"/>
                  <a:pt x="52" y="73"/>
                </a:cubicBezTo>
                <a:cubicBezTo>
                  <a:pt x="72" y="73"/>
                  <a:pt x="89" y="57"/>
                  <a:pt x="89" y="37"/>
                </a:cubicBezTo>
                <a:cubicBezTo>
                  <a:pt x="89" y="16"/>
                  <a:pt x="72" y="0"/>
                  <a:pt x="52" y="0"/>
                </a:cubicBezTo>
                <a:close/>
                <a:moveTo>
                  <a:pt x="77" y="96"/>
                </a:moveTo>
                <a:cubicBezTo>
                  <a:pt x="88" y="107"/>
                  <a:pt x="88" y="107"/>
                  <a:pt x="88" y="107"/>
                </a:cubicBezTo>
                <a:cubicBezTo>
                  <a:pt x="88" y="170"/>
                  <a:pt x="88" y="170"/>
                  <a:pt x="88" y="170"/>
                </a:cubicBezTo>
                <a:cubicBezTo>
                  <a:pt x="16" y="170"/>
                  <a:pt x="16" y="170"/>
                  <a:pt x="16" y="170"/>
                </a:cubicBezTo>
                <a:cubicBezTo>
                  <a:pt x="16" y="107"/>
                  <a:pt x="16" y="107"/>
                  <a:pt x="16" y="107"/>
                </a:cubicBezTo>
                <a:cubicBezTo>
                  <a:pt x="27" y="96"/>
                  <a:pt x="27" y="96"/>
                  <a:pt x="27" y="96"/>
                </a:cubicBezTo>
                <a:cubicBezTo>
                  <a:pt x="30" y="96"/>
                  <a:pt x="30" y="96"/>
                  <a:pt x="30" y="96"/>
                </a:cubicBezTo>
                <a:cubicBezTo>
                  <a:pt x="41" y="107"/>
                  <a:pt x="41" y="107"/>
                  <a:pt x="41" y="107"/>
                </a:cubicBezTo>
                <a:cubicBezTo>
                  <a:pt x="52" y="118"/>
                  <a:pt x="52" y="118"/>
                  <a:pt x="52" y="118"/>
                </a:cubicBezTo>
                <a:cubicBezTo>
                  <a:pt x="63" y="107"/>
                  <a:pt x="63" y="107"/>
                  <a:pt x="63" y="107"/>
                </a:cubicBezTo>
                <a:cubicBezTo>
                  <a:pt x="74" y="96"/>
                  <a:pt x="74" y="96"/>
                  <a:pt x="74" y="96"/>
                </a:cubicBezTo>
                <a:cubicBezTo>
                  <a:pt x="77" y="96"/>
                  <a:pt x="77" y="96"/>
                  <a:pt x="77" y="96"/>
                </a:cubicBezTo>
                <a:moveTo>
                  <a:pt x="83" y="80"/>
                </a:moveTo>
                <a:cubicBezTo>
                  <a:pt x="68" y="80"/>
                  <a:pt x="68" y="80"/>
                  <a:pt x="68" y="80"/>
                </a:cubicBezTo>
                <a:cubicBezTo>
                  <a:pt x="52" y="96"/>
                  <a:pt x="52" y="96"/>
                  <a:pt x="52" y="96"/>
                </a:cubicBezTo>
                <a:cubicBezTo>
                  <a:pt x="36" y="80"/>
                  <a:pt x="36" y="80"/>
                  <a:pt x="36" y="80"/>
                </a:cubicBezTo>
                <a:cubicBezTo>
                  <a:pt x="21" y="80"/>
                  <a:pt x="21" y="80"/>
                  <a:pt x="21" y="80"/>
                </a:cubicBezTo>
                <a:cubicBezTo>
                  <a:pt x="0" y="101"/>
                  <a:pt x="0" y="101"/>
                  <a:pt x="0" y="101"/>
                </a:cubicBezTo>
                <a:cubicBezTo>
                  <a:pt x="0" y="186"/>
                  <a:pt x="0" y="186"/>
                  <a:pt x="0" y="186"/>
                </a:cubicBezTo>
                <a:cubicBezTo>
                  <a:pt x="104" y="186"/>
                  <a:pt x="104" y="186"/>
                  <a:pt x="104" y="186"/>
                </a:cubicBezTo>
                <a:cubicBezTo>
                  <a:pt x="104" y="101"/>
                  <a:pt x="104" y="101"/>
                  <a:pt x="104" y="101"/>
                </a:cubicBezTo>
                <a:cubicBezTo>
                  <a:pt x="83" y="80"/>
                  <a:pt x="83" y="80"/>
                  <a:pt x="83" y="80"/>
                </a:cubicBezTo>
                <a:close/>
                <a:moveTo>
                  <a:pt x="332" y="16"/>
                </a:moveTo>
                <a:cubicBezTo>
                  <a:pt x="343" y="16"/>
                  <a:pt x="353" y="25"/>
                  <a:pt x="353" y="37"/>
                </a:cubicBezTo>
                <a:cubicBezTo>
                  <a:pt x="353" y="48"/>
                  <a:pt x="343" y="57"/>
                  <a:pt x="332" y="57"/>
                </a:cubicBezTo>
                <a:cubicBezTo>
                  <a:pt x="320" y="57"/>
                  <a:pt x="311" y="48"/>
                  <a:pt x="311" y="37"/>
                </a:cubicBezTo>
                <a:cubicBezTo>
                  <a:pt x="311" y="25"/>
                  <a:pt x="320" y="16"/>
                  <a:pt x="332" y="16"/>
                </a:cubicBezTo>
                <a:moveTo>
                  <a:pt x="332" y="0"/>
                </a:moveTo>
                <a:cubicBezTo>
                  <a:pt x="312" y="0"/>
                  <a:pt x="295" y="16"/>
                  <a:pt x="295" y="37"/>
                </a:cubicBezTo>
                <a:cubicBezTo>
                  <a:pt x="295" y="57"/>
                  <a:pt x="312" y="73"/>
                  <a:pt x="332" y="73"/>
                </a:cubicBezTo>
                <a:cubicBezTo>
                  <a:pt x="352" y="73"/>
                  <a:pt x="369" y="57"/>
                  <a:pt x="369" y="37"/>
                </a:cubicBezTo>
                <a:cubicBezTo>
                  <a:pt x="369" y="16"/>
                  <a:pt x="352" y="0"/>
                  <a:pt x="332" y="0"/>
                </a:cubicBezTo>
                <a:close/>
                <a:moveTo>
                  <a:pt x="357" y="96"/>
                </a:moveTo>
                <a:cubicBezTo>
                  <a:pt x="368" y="107"/>
                  <a:pt x="368" y="107"/>
                  <a:pt x="368" y="107"/>
                </a:cubicBezTo>
                <a:cubicBezTo>
                  <a:pt x="368" y="170"/>
                  <a:pt x="368" y="170"/>
                  <a:pt x="368" y="170"/>
                </a:cubicBezTo>
                <a:cubicBezTo>
                  <a:pt x="296" y="170"/>
                  <a:pt x="296" y="170"/>
                  <a:pt x="296" y="170"/>
                </a:cubicBezTo>
                <a:cubicBezTo>
                  <a:pt x="296" y="107"/>
                  <a:pt x="296" y="107"/>
                  <a:pt x="296" y="107"/>
                </a:cubicBezTo>
                <a:cubicBezTo>
                  <a:pt x="307" y="96"/>
                  <a:pt x="307" y="96"/>
                  <a:pt x="307" y="96"/>
                </a:cubicBezTo>
                <a:cubicBezTo>
                  <a:pt x="310" y="96"/>
                  <a:pt x="310" y="96"/>
                  <a:pt x="310" y="96"/>
                </a:cubicBezTo>
                <a:cubicBezTo>
                  <a:pt x="321" y="107"/>
                  <a:pt x="321" y="107"/>
                  <a:pt x="321" y="107"/>
                </a:cubicBezTo>
                <a:cubicBezTo>
                  <a:pt x="332" y="118"/>
                  <a:pt x="332" y="118"/>
                  <a:pt x="332" y="118"/>
                </a:cubicBezTo>
                <a:cubicBezTo>
                  <a:pt x="343" y="107"/>
                  <a:pt x="343" y="107"/>
                  <a:pt x="343" y="107"/>
                </a:cubicBezTo>
                <a:cubicBezTo>
                  <a:pt x="354" y="96"/>
                  <a:pt x="354" y="96"/>
                  <a:pt x="354" y="96"/>
                </a:cubicBezTo>
                <a:cubicBezTo>
                  <a:pt x="357" y="96"/>
                  <a:pt x="357" y="96"/>
                  <a:pt x="357" y="96"/>
                </a:cubicBezTo>
                <a:moveTo>
                  <a:pt x="363" y="80"/>
                </a:moveTo>
                <a:cubicBezTo>
                  <a:pt x="348" y="80"/>
                  <a:pt x="348" y="80"/>
                  <a:pt x="348" y="80"/>
                </a:cubicBezTo>
                <a:cubicBezTo>
                  <a:pt x="332" y="96"/>
                  <a:pt x="332" y="96"/>
                  <a:pt x="332" y="96"/>
                </a:cubicBezTo>
                <a:cubicBezTo>
                  <a:pt x="316" y="80"/>
                  <a:pt x="316" y="80"/>
                  <a:pt x="316" y="80"/>
                </a:cubicBezTo>
                <a:cubicBezTo>
                  <a:pt x="301" y="80"/>
                  <a:pt x="301" y="80"/>
                  <a:pt x="301" y="80"/>
                </a:cubicBezTo>
                <a:cubicBezTo>
                  <a:pt x="280" y="101"/>
                  <a:pt x="280" y="101"/>
                  <a:pt x="280" y="101"/>
                </a:cubicBezTo>
                <a:cubicBezTo>
                  <a:pt x="280" y="186"/>
                  <a:pt x="280" y="186"/>
                  <a:pt x="280" y="186"/>
                </a:cubicBezTo>
                <a:cubicBezTo>
                  <a:pt x="384" y="186"/>
                  <a:pt x="384" y="186"/>
                  <a:pt x="384" y="186"/>
                </a:cubicBezTo>
                <a:cubicBezTo>
                  <a:pt x="384" y="101"/>
                  <a:pt x="384" y="101"/>
                  <a:pt x="384" y="101"/>
                </a:cubicBezTo>
                <a:cubicBezTo>
                  <a:pt x="363" y="80"/>
                  <a:pt x="363" y="80"/>
                  <a:pt x="363" y="80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444634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VMware_white_16x9">
  <a:themeElements>
    <a:clrScheme name="Custom 8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5D3"/>
      </a:accent1>
      <a:accent2>
        <a:srgbClr val="003D79"/>
      </a:accent2>
      <a:accent3>
        <a:srgbClr val="006990"/>
      </a:accent3>
      <a:accent4>
        <a:srgbClr val="6DB33F"/>
      </a:accent4>
      <a:accent5>
        <a:srgbClr val="AADB1E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  <a:custClr name="Baby Blue">
      <a:srgbClr val="89CBDF"/>
    </a:custClr>
  </a:custClrLst>
  <a:extLst>
    <a:ext uri="{05A4C25C-085E-4340-85A3-A5531E510DB2}">
      <thm15:themeFamily xmlns:thm15="http://schemas.microsoft.com/office/thememl/2012/main" name="VMware" id="{B183BFB5-ADCC-614F-8763-A31A5905F53C}" vid="{01B8A687-B356-EC41-A578-B855381E234E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VMware_white_16x9</Template>
  <TotalTime>0</TotalTime>
  <Words>413</Words>
  <Application>Microsoft Macintosh PowerPoint</Application>
  <PresentationFormat>Custom</PresentationFormat>
  <Paragraphs>110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Camphor Std</vt:lpstr>
      <vt:lpstr>Open Sans</vt:lpstr>
      <vt:lpstr>Arial</vt:lpstr>
      <vt:lpstr>Metropolis</vt:lpstr>
      <vt:lpstr>Metropolis Light</vt:lpstr>
      <vt:lpstr>Verdana</vt:lpstr>
      <vt:lpstr>VMware_white_16x9</vt:lpstr>
      <vt:lpstr>Harbor Deep Dive</vt:lpstr>
      <vt:lpstr>PowerPoint Presentation</vt:lpstr>
      <vt:lpstr>PowerPoint Presentation</vt:lpstr>
      <vt:lpstr>Harbor Community</vt:lpstr>
      <vt:lpstr>Harbor Users and Partners (selected)</vt:lpstr>
      <vt:lpstr>Main Features</vt:lpstr>
      <vt:lpstr>Main Features（Cont.）</vt:lpstr>
      <vt:lpstr>Harbor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Steven Zou</dc:creator>
  <cp:lastModifiedBy/>
  <cp:revision>1</cp:revision>
  <dcterms:created xsi:type="dcterms:W3CDTF">2018-10-12T06:25:44Z</dcterms:created>
  <dcterms:modified xsi:type="dcterms:W3CDTF">2018-10-23T01:20:13Z</dcterms:modified>
</cp:coreProperties>
</file>